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32" r:id="rId1"/>
    <p:sldMasterId id="2147483834" r:id="rId2"/>
    <p:sldMasterId id="2147483835" r:id="rId3"/>
  </p:sldMasterIdLst>
  <p:notesMasterIdLst>
    <p:notesMasterId r:id="rId25"/>
  </p:notesMasterIdLst>
  <p:handoutMasterIdLst>
    <p:handoutMasterId r:id="rId26"/>
  </p:handoutMasterIdLst>
  <p:sldIdLst>
    <p:sldId id="277" r:id="rId4"/>
    <p:sldId id="296" r:id="rId5"/>
    <p:sldId id="278" r:id="rId6"/>
    <p:sldId id="295" r:id="rId7"/>
    <p:sldId id="279" r:id="rId8"/>
    <p:sldId id="280" r:id="rId9"/>
    <p:sldId id="281" r:id="rId10"/>
    <p:sldId id="282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7" r:id="rId21"/>
    <p:sldId id="283" r:id="rId22"/>
    <p:sldId id="298" r:id="rId23"/>
    <p:sldId id="284" r:id="rId24"/>
  </p:sldIdLst>
  <p:sldSz cx="12192000" cy="6858000"/>
  <p:notesSz cx="6797675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/>
        <a:ea typeface="굴림"/>
        <a:cs typeface="+mn-cs"/>
      </a:defRPr>
    </a:lvl5pPr>
    <a:lvl6pPr marL="2286000" algn="l" defTabSz="914400" rtl="0" eaLnBrk="1" latinLnBrk="1" hangingPunct="1">
      <a:defRPr sz="1000" b="1" kern="1200">
        <a:solidFill>
          <a:schemeClr val="tx1"/>
        </a:solidFill>
        <a:latin typeface="Arial"/>
        <a:ea typeface="굴림"/>
        <a:cs typeface="+mn-cs"/>
      </a:defRPr>
    </a:lvl6pPr>
    <a:lvl7pPr marL="2743200" algn="l" defTabSz="914400" rtl="0" eaLnBrk="1" latinLnBrk="1" hangingPunct="1">
      <a:defRPr sz="1000" b="1" kern="1200">
        <a:solidFill>
          <a:schemeClr val="tx1"/>
        </a:solidFill>
        <a:latin typeface="Arial"/>
        <a:ea typeface="굴림"/>
        <a:cs typeface="+mn-cs"/>
      </a:defRPr>
    </a:lvl7pPr>
    <a:lvl8pPr marL="3200400" algn="l" defTabSz="914400" rtl="0" eaLnBrk="1" latinLnBrk="1" hangingPunct="1">
      <a:defRPr sz="1000" b="1" kern="1200">
        <a:solidFill>
          <a:schemeClr val="tx1"/>
        </a:solidFill>
        <a:latin typeface="Arial"/>
        <a:ea typeface="굴림"/>
        <a:cs typeface="+mn-cs"/>
      </a:defRPr>
    </a:lvl8pPr>
    <a:lvl9pPr marL="3657600" algn="l" defTabSz="914400" rtl="0" eaLnBrk="1" latinLnBrk="1" hangingPunct="1">
      <a:defRPr sz="1000" b="1" kern="1200">
        <a:solidFill>
          <a:schemeClr val="tx1"/>
        </a:solidFill>
        <a:latin typeface="Arial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6" userDrawn="1">
          <p15:clr>
            <a:srgbClr val="A4A3A4"/>
          </p15:clr>
        </p15:guide>
        <p15:guide id="3" orient="horz" pos="672" userDrawn="1">
          <p15:clr>
            <a:srgbClr val="A4A3A4"/>
          </p15:clr>
        </p15:guide>
        <p15:guide id="4" orient="horz" pos="1483" userDrawn="1">
          <p15:clr>
            <a:srgbClr val="A4A3A4"/>
          </p15:clr>
        </p15:guide>
        <p15:guide id="5" orient="horz" pos="1603" userDrawn="1">
          <p15:clr>
            <a:srgbClr val="A4A3A4"/>
          </p15:clr>
        </p15:guide>
        <p15:guide id="6" orient="horz" pos="612" userDrawn="1">
          <p15:clr>
            <a:srgbClr val="A4A3A4"/>
          </p15:clr>
        </p15:guide>
        <p15:guide id="7" orient="horz" pos="3873" userDrawn="1">
          <p15:clr>
            <a:srgbClr val="A4A3A4"/>
          </p15:clr>
        </p15:guide>
        <p15:guide id="8" orient="horz" pos="369" userDrawn="1">
          <p15:clr>
            <a:srgbClr val="A4A3A4"/>
          </p15:clr>
        </p15:guide>
        <p15:guide id="9" orient="horz" pos="3893" userDrawn="1">
          <p15:clr>
            <a:srgbClr val="A4A3A4"/>
          </p15:clr>
        </p15:guide>
        <p15:guide id="10" orient="horz" pos="2959" userDrawn="1">
          <p15:clr>
            <a:srgbClr val="A4A3A4"/>
          </p15:clr>
        </p15:guide>
        <p15:guide id="11" pos="303" userDrawn="1">
          <p15:clr>
            <a:srgbClr val="A4A3A4"/>
          </p15:clr>
        </p15:guide>
        <p15:guide id="12" pos="2076" userDrawn="1">
          <p15:clr>
            <a:srgbClr val="A4A3A4"/>
          </p15:clr>
        </p15:guide>
        <p15:guide id="13" pos="4597" userDrawn="1">
          <p15:clr>
            <a:srgbClr val="A4A3A4"/>
          </p15:clr>
        </p15:guide>
        <p15:guide id="14" pos="1906" userDrawn="1">
          <p15:clr>
            <a:srgbClr val="A4A3A4"/>
          </p15:clr>
        </p15:guide>
        <p15:guide id="15" pos="3724" userDrawn="1">
          <p15:clr>
            <a:srgbClr val="A4A3A4"/>
          </p15:clr>
        </p15:guide>
        <p15:guide id="16" pos="6073" userDrawn="1">
          <p15:clr>
            <a:srgbClr val="A4A3A4"/>
          </p15:clr>
        </p15:guide>
        <p15:guide id="17" pos="2436" userDrawn="1">
          <p15:clr>
            <a:srgbClr val="A4A3A4"/>
          </p15:clr>
        </p15:guide>
        <p15:guide id="18" pos="181" userDrawn="1">
          <p15:clr>
            <a:srgbClr val="A4A3A4"/>
          </p15:clr>
        </p15:guide>
        <p15:guide id="19" orient="horz" pos="845" userDrawn="1">
          <p15:clr>
            <a:srgbClr val="A4A3A4"/>
          </p15:clr>
        </p15:guide>
        <p15:guide id="20" orient="horz" pos="981" userDrawn="1">
          <p15:clr>
            <a:srgbClr val="A4A3A4"/>
          </p15:clr>
        </p15:guide>
        <p15:guide id="21" orient="horz" pos="1071" userDrawn="1">
          <p15:clr>
            <a:srgbClr val="A4A3A4"/>
          </p15:clr>
        </p15:guide>
        <p15:guide id="22" pos="155" userDrawn="1">
          <p15:clr>
            <a:srgbClr val="A4A3A4"/>
          </p15:clr>
        </p15:guide>
        <p15:guide id="23" pos="4622" userDrawn="1">
          <p15:clr>
            <a:srgbClr val="A4A3A4"/>
          </p15:clr>
        </p15:guide>
        <p15:guide id="24" pos="37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A9A9A9"/>
    <a:srgbClr val="BFBFBF"/>
    <a:srgbClr val="839BD1"/>
    <a:srgbClr val="FF7F82"/>
    <a:srgbClr val="F2F5FB"/>
    <a:srgbClr val="B7BDCB"/>
    <a:srgbClr val="7F8693"/>
    <a:srgbClr val="EBF1FA"/>
    <a:srgbClr val="4D8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none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none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none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none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none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none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none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55" autoAdjust="0"/>
    <p:restoredTop sz="96074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798" y="108"/>
      </p:cViewPr>
      <p:guideLst>
        <p:guide orient="horz" pos="2158"/>
        <p:guide pos="3836"/>
        <p:guide orient="horz" pos="672"/>
        <p:guide orient="horz" pos="1483"/>
        <p:guide orient="horz" pos="1603"/>
        <p:guide orient="horz" pos="612"/>
        <p:guide orient="horz" pos="3873"/>
        <p:guide orient="horz" pos="369"/>
        <p:guide orient="horz" pos="3893"/>
        <p:guide orient="horz" pos="2959"/>
        <p:guide pos="303"/>
        <p:guide pos="2076"/>
        <p:guide pos="4597"/>
        <p:guide pos="1906"/>
        <p:guide pos="3724"/>
        <p:guide pos="6073"/>
        <p:guide pos="2436"/>
        <p:guide pos="181"/>
        <p:guide orient="horz" pos="845"/>
        <p:guide orient="horz" pos="981"/>
        <p:guide orient="horz" pos="1071"/>
        <p:guide pos="155"/>
        <p:guide pos="4622"/>
        <p:guide pos="37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E65B6C-5031-4E59-847B-0FE05C0D0129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6D3623A-C6A8-484D-9EDA-1749DB67F3EB}">
      <dgm:prSet phldrT="[텍스트]" custT="1"/>
      <dgm:spPr/>
      <dgm:t>
        <a:bodyPr/>
        <a:lstStyle/>
        <a:p>
          <a:pPr latinLnBrk="1"/>
          <a:r>
            <a:rPr lang="ko-KR" altLang="en-US" sz="2800" dirty="0">
              <a:latin typeface="Trebuchet MS" panose="020B0603020202020204" pitchFamily="34" charset="0"/>
            </a:rPr>
            <a:t>선정 이유</a:t>
          </a:r>
        </a:p>
      </dgm:t>
    </dgm:pt>
    <dgm:pt modelId="{64EC8452-D390-441C-AB06-F00F57F866C3}" type="parTrans" cxnId="{E7306CDC-74C3-4761-8DC9-67341C59E014}">
      <dgm:prSet/>
      <dgm:spPr/>
      <dgm:t>
        <a:bodyPr/>
        <a:lstStyle/>
        <a:p>
          <a:pPr latinLnBrk="1"/>
          <a:endParaRPr lang="ko-KR" altLang="en-US"/>
        </a:p>
      </dgm:t>
    </dgm:pt>
    <dgm:pt modelId="{853F67FB-9DF3-4F75-BDBA-318DB2FC6D31}" type="sibTrans" cxnId="{E7306CDC-74C3-4761-8DC9-67341C59E014}">
      <dgm:prSet/>
      <dgm:spPr/>
      <dgm:t>
        <a:bodyPr/>
        <a:lstStyle/>
        <a:p>
          <a:pPr latinLnBrk="1"/>
          <a:endParaRPr lang="ko-KR" altLang="en-US"/>
        </a:p>
      </dgm:t>
    </dgm:pt>
    <dgm:pt modelId="{44E3596D-B2FF-4B95-AA66-EC53956C273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Trebuchet MS" panose="020B0603020202020204" pitchFamily="34" charset="0"/>
            </a:rPr>
            <a:t>데이터의 양 많음</a:t>
          </a:r>
        </a:p>
      </dgm:t>
    </dgm:pt>
    <dgm:pt modelId="{DFEF08F9-7A9F-488E-80D9-F0ABB3ADB310}" type="parTrans" cxnId="{E2B3A633-A537-4AD7-85EE-275357C3C429}">
      <dgm:prSet/>
      <dgm:spPr/>
      <dgm:t>
        <a:bodyPr/>
        <a:lstStyle/>
        <a:p>
          <a:pPr latinLnBrk="1"/>
          <a:endParaRPr lang="ko-KR" altLang="en-US"/>
        </a:p>
      </dgm:t>
    </dgm:pt>
    <dgm:pt modelId="{3335409E-BC6A-4C9F-A78F-E3F71826B6A3}" type="sibTrans" cxnId="{E2B3A633-A537-4AD7-85EE-275357C3C429}">
      <dgm:prSet/>
      <dgm:spPr/>
      <dgm:t>
        <a:bodyPr/>
        <a:lstStyle/>
        <a:p>
          <a:pPr latinLnBrk="1"/>
          <a:endParaRPr lang="ko-KR" altLang="en-US"/>
        </a:p>
      </dgm:t>
    </dgm:pt>
    <dgm:pt modelId="{3E746F81-F346-42D5-8976-7FCEC81F3CE2}">
      <dgm:prSet custT="1"/>
      <dgm:spPr/>
      <dgm:t>
        <a:bodyPr/>
        <a:lstStyle/>
        <a:p>
          <a:pPr latinLnBrk="1"/>
          <a:endParaRPr lang="ko-KR" altLang="en-US" sz="1400" dirty="0">
            <a:latin typeface="Trebuchet MS" panose="020B0603020202020204" pitchFamily="34" charset="0"/>
          </a:endParaRPr>
        </a:p>
      </dgm:t>
    </dgm:pt>
    <dgm:pt modelId="{38E1482F-9093-48E8-9CC4-F4B6CFE3EF47}" type="sibTrans" cxnId="{72408C49-6CB4-4931-B0B6-F1E641AB2165}">
      <dgm:prSet/>
      <dgm:spPr/>
      <dgm:t>
        <a:bodyPr/>
        <a:lstStyle/>
        <a:p>
          <a:pPr latinLnBrk="1"/>
          <a:endParaRPr lang="ko-KR" altLang="en-US"/>
        </a:p>
      </dgm:t>
    </dgm:pt>
    <dgm:pt modelId="{84A9B53A-7455-4AE7-949D-6DBB65E43359}" type="parTrans" cxnId="{72408C49-6CB4-4931-B0B6-F1E641AB2165}">
      <dgm:prSet/>
      <dgm:spPr/>
      <dgm:t>
        <a:bodyPr/>
        <a:lstStyle/>
        <a:p>
          <a:pPr latinLnBrk="1"/>
          <a:endParaRPr lang="ko-KR" altLang="en-US"/>
        </a:p>
      </dgm:t>
    </dgm:pt>
    <dgm:pt modelId="{9189C963-9335-408A-944A-2CB98883E3C5}">
      <dgm:prSet custT="1"/>
      <dgm:spPr/>
      <dgm:t>
        <a:bodyPr/>
        <a:lstStyle/>
        <a:p>
          <a:pPr latinLnBrk="1"/>
          <a:r>
            <a:rPr lang="ko-KR" altLang="en-US" sz="1400" dirty="0">
              <a:latin typeface="Trebuchet MS" panose="020B0603020202020204" pitchFamily="34" charset="0"/>
            </a:rPr>
            <a:t>시민과 학생이 참여한 데이터 등   사회적 의미 있는 데이터</a:t>
          </a:r>
        </a:p>
      </dgm:t>
    </dgm:pt>
    <dgm:pt modelId="{89C9329C-0CF0-4C30-B7FC-276583CAF447}" type="sibTrans" cxnId="{1E80C451-EE65-439A-BD16-B26469F7C7A6}">
      <dgm:prSet/>
      <dgm:spPr/>
      <dgm:t>
        <a:bodyPr/>
        <a:lstStyle/>
        <a:p>
          <a:pPr latinLnBrk="1"/>
          <a:endParaRPr lang="ko-KR" altLang="en-US"/>
        </a:p>
      </dgm:t>
    </dgm:pt>
    <dgm:pt modelId="{F65CB09B-E1C1-474B-9104-45C9706B8E95}" type="parTrans" cxnId="{1E80C451-EE65-439A-BD16-B26469F7C7A6}">
      <dgm:prSet/>
      <dgm:spPr/>
      <dgm:t>
        <a:bodyPr/>
        <a:lstStyle/>
        <a:p>
          <a:pPr latinLnBrk="1"/>
          <a:endParaRPr lang="ko-KR" altLang="en-US"/>
        </a:p>
      </dgm:t>
    </dgm:pt>
    <dgm:pt modelId="{CE7DB296-3129-4BD8-8B7D-677B5F388D23}">
      <dgm:prSet custT="1"/>
      <dgm:spPr/>
      <dgm:t>
        <a:bodyPr/>
        <a:lstStyle/>
        <a:p>
          <a:pPr latinLnBrk="1"/>
          <a:endParaRPr lang="ko-KR" altLang="en-US" sz="1400" dirty="0">
            <a:latin typeface="Trebuchet MS" panose="020B0603020202020204" pitchFamily="34" charset="0"/>
          </a:endParaRPr>
        </a:p>
      </dgm:t>
    </dgm:pt>
    <dgm:pt modelId="{651139E8-7571-44A1-BCEC-8B77D505E001}" type="sibTrans" cxnId="{9CC55247-7077-49DE-BC04-1A413B093252}">
      <dgm:prSet/>
      <dgm:spPr/>
      <dgm:t>
        <a:bodyPr/>
        <a:lstStyle/>
        <a:p>
          <a:pPr latinLnBrk="1"/>
          <a:endParaRPr lang="ko-KR" altLang="en-US"/>
        </a:p>
      </dgm:t>
    </dgm:pt>
    <dgm:pt modelId="{59F8152B-32D2-45F1-ADF0-23F3BD75B6CC}" type="parTrans" cxnId="{9CC55247-7077-49DE-BC04-1A413B093252}">
      <dgm:prSet/>
      <dgm:spPr/>
      <dgm:t>
        <a:bodyPr/>
        <a:lstStyle/>
        <a:p>
          <a:pPr latinLnBrk="1"/>
          <a:endParaRPr lang="ko-KR" altLang="en-US"/>
        </a:p>
      </dgm:t>
    </dgm:pt>
    <dgm:pt modelId="{15E16C49-7D5A-443B-A22B-F65758A0EEBB}">
      <dgm:prSet custT="1"/>
      <dgm:spPr/>
      <dgm:t>
        <a:bodyPr/>
        <a:lstStyle/>
        <a:p>
          <a:pPr latinLnBrk="1"/>
          <a:r>
            <a:rPr lang="ko-KR" altLang="en-US" sz="1400" dirty="0">
              <a:latin typeface="Trebuchet MS" panose="020B0603020202020204" pitchFamily="34" charset="0"/>
            </a:rPr>
            <a:t>비슷한 주제의 다른 사이트에서    잘 활용하지 않은 데이터</a:t>
          </a:r>
        </a:p>
      </dgm:t>
    </dgm:pt>
    <dgm:pt modelId="{B0D1A47C-8B9E-4149-932B-F2CCB28BB9C6}" type="sibTrans" cxnId="{7A3203DB-86FE-44AA-8449-9537301F6A92}">
      <dgm:prSet/>
      <dgm:spPr/>
      <dgm:t>
        <a:bodyPr/>
        <a:lstStyle/>
        <a:p>
          <a:pPr latinLnBrk="1"/>
          <a:endParaRPr lang="ko-KR" altLang="en-US"/>
        </a:p>
      </dgm:t>
    </dgm:pt>
    <dgm:pt modelId="{20CE0EF3-E314-4112-AC36-73293D9E5C45}" type="parTrans" cxnId="{7A3203DB-86FE-44AA-8449-9537301F6A92}">
      <dgm:prSet/>
      <dgm:spPr/>
      <dgm:t>
        <a:bodyPr/>
        <a:lstStyle/>
        <a:p>
          <a:pPr latinLnBrk="1"/>
          <a:endParaRPr lang="ko-KR" altLang="en-US"/>
        </a:p>
      </dgm:t>
    </dgm:pt>
    <dgm:pt modelId="{4E24FEBD-AA14-4B74-9977-6EBC0078312B}">
      <dgm:prSet custT="1"/>
      <dgm:spPr/>
      <dgm:t>
        <a:bodyPr/>
        <a:lstStyle/>
        <a:p>
          <a:pPr latinLnBrk="1"/>
          <a:endParaRPr lang="ko-KR" altLang="en-US" sz="1400" dirty="0">
            <a:latin typeface="Trebuchet MS" panose="020B0603020202020204" pitchFamily="34" charset="0"/>
          </a:endParaRPr>
        </a:p>
      </dgm:t>
    </dgm:pt>
    <dgm:pt modelId="{38AE7BA1-77D2-4CF1-AB3D-B0BC86E78677}" type="sibTrans" cxnId="{9E062956-E934-40D6-81EF-428826C4F3DD}">
      <dgm:prSet/>
      <dgm:spPr/>
      <dgm:t>
        <a:bodyPr/>
        <a:lstStyle/>
        <a:p>
          <a:pPr latinLnBrk="1"/>
          <a:endParaRPr lang="ko-KR" altLang="en-US"/>
        </a:p>
      </dgm:t>
    </dgm:pt>
    <dgm:pt modelId="{9072A11B-BF3A-48FF-BC35-24B031229A2B}" type="parTrans" cxnId="{9E062956-E934-40D6-81EF-428826C4F3DD}">
      <dgm:prSet/>
      <dgm:spPr/>
      <dgm:t>
        <a:bodyPr/>
        <a:lstStyle/>
        <a:p>
          <a:pPr latinLnBrk="1"/>
          <a:endParaRPr lang="ko-KR" altLang="en-US"/>
        </a:p>
      </dgm:t>
    </dgm:pt>
    <dgm:pt modelId="{9AAAAE8A-9C47-4C37-902A-FA7A80F5BCA2}">
      <dgm:prSet custT="1"/>
      <dgm:spPr/>
      <dgm:t>
        <a:bodyPr/>
        <a:lstStyle/>
        <a:p>
          <a:pPr latinLnBrk="1"/>
          <a:r>
            <a:rPr lang="ko-KR" altLang="en-US" sz="1400" dirty="0">
              <a:latin typeface="Trebuchet MS" panose="020B0603020202020204" pitchFamily="34" charset="0"/>
            </a:rPr>
            <a:t>개인 작가의 작품 뿐만 아닌</a:t>
          </a:r>
          <a:br>
            <a:rPr lang="en-US" altLang="ko-KR" sz="1400" dirty="0">
              <a:latin typeface="Trebuchet MS" panose="020B0603020202020204" pitchFamily="34" charset="0"/>
            </a:rPr>
          </a:br>
          <a:r>
            <a:rPr lang="ko-KR" altLang="en-US" sz="1400" dirty="0">
              <a:latin typeface="Trebuchet MS" panose="020B0603020202020204" pitchFamily="34" charset="0"/>
            </a:rPr>
            <a:t>이순신 동상 등 평소에 무심코</a:t>
          </a:r>
          <a:br>
            <a:rPr lang="en-US" altLang="ko-KR" sz="1400" dirty="0">
              <a:latin typeface="Trebuchet MS" panose="020B0603020202020204" pitchFamily="34" charset="0"/>
            </a:rPr>
          </a:br>
          <a:r>
            <a:rPr lang="ko-KR" altLang="en-US" sz="1400" dirty="0">
              <a:latin typeface="Trebuchet MS" panose="020B0603020202020204" pitchFamily="34" charset="0"/>
            </a:rPr>
            <a:t>넘어갔던 작품들도 존재</a:t>
          </a:r>
        </a:p>
      </dgm:t>
    </dgm:pt>
    <dgm:pt modelId="{33216694-42F0-47DA-97A2-86233745FD04}" type="sibTrans" cxnId="{FC266356-7042-4829-B33D-678B2AA7FA83}">
      <dgm:prSet/>
      <dgm:spPr/>
      <dgm:t>
        <a:bodyPr/>
        <a:lstStyle/>
        <a:p>
          <a:pPr latinLnBrk="1"/>
          <a:endParaRPr lang="ko-KR" altLang="en-US"/>
        </a:p>
      </dgm:t>
    </dgm:pt>
    <dgm:pt modelId="{3F5F3E93-585D-4E21-AB23-06ECCAD8DDFD}" type="parTrans" cxnId="{FC266356-7042-4829-B33D-678B2AA7FA83}">
      <dgm:prSet/>
      <dgm:spPr/>
      <dgm:t>
        <a:bodyPr/>
        <a:lstStyle/>
        <a:p>
          <a:pPr latinLnBrk="1"/>
          <a:endParaRPr lang="ko-KR" altLang="en-US"/>
        </a:p>
      </dgm:t>
    </dgm:pt>
    <dgm:pt modelId="{653864E7-0976-4A52-B633-478A43103EA2}">
      <dgm:prSet custT="1"/>
      <dgm:spPr/>
      <dgm:t>
        <a:bodyPr/>
        <a:lstStyle/>
        <a:p>
          <a:pPr latinLnBrk="1"/>
          <a:endParaRPr lang="ko-KR" altLang="en-US" sz="1400" dirty="0">
            <a:latin typeface="Trebuchet MS" panose="020B0603020202020204" pitchFamily="34" charset="0"/>
          </a:endParaRPr>
        </a:p>
      </dgm:t>
    </dgm:pt>
    <dgm:pt modelId="{DFC62D65-FB6E-4177-AC55-8652EE32A11E}" type="parTrans" cxnId="{8265475F-DE9C-42DE-9ED3-960F44736EA7}">
      <dgm:prSet/>
      <dgm:spPr/>
      <dgm:t>
        <a:bodyPr/>
        <a:lstStyle/>
        <a:p>
          <a:pPr latinLnBrk="1"/>
          <a:endParaRPr lang="ko-KR" altLang="en-US"/>
        </a:p>
      </dgm:t>
    </dgm:pt>
    <dgm:pt modelId="{657ED96E-BE35-4F33-9B88-5CAF7C41B80C}" type="sibTrans" cxnId="{8265475F-DE9C-42DE-9ED3-960F44736EA7}">
      <dgm:prSet/>
      <dgm:spPr/>
      <dgm:t>
        <a:bodyPr/>
        <a:lstStyle/>
        <a:p>
          <a:pPr latinLnBrk="1"/>
          <a:endParaRPr lang="ko-KR" altLang="en-US"/>
        </a:p>
      </dgm:t>
    </dgm:pt>
    <dgm:pt modelId="{447063EA-A9B1-414D-97B5-523483CBFACB}">
      <dgm:prSet custT="1"/>
      <dgm:spPr/>
      <dgm:t>
        <a:bodyPr/>
        <a:lstStyle/>
        <a:p>
          <a:pPr latinLnBrk="1"/>
          <a:r>
            <a:rPr lang="en-US" altLang="ko-KR" sz="1400" dirty="0">
              <a:latin typeface="Trebuchet MS" panose="020B0603020202020204" pitchFamily="34" charset="0"/>
            </a:rPr>
            <a:t> </a:t>
          </a:r>
          <a:r>
            <a:rPr lang="ko-KR" altLang="en-US" sz="1400" dirty="0">
              <a:latin typeface="Trebuchet MS" panose="020B0603020202020204" pitchFamily="34" charset="0"/>
            </a:rPr>
            <a:t>양과 질이 모두 우수한 데이터</a:t>
          </a:r>
        </a:p>
      </dgm:t>
    </dgm:pt>
    <dgm:pt modelId="{A3FA2925-EB4E-4A08-A347-DE8F73BD8048}" type="sibTrans" cxnId="{2FAD931F-B7AB-4BD0-B028-59A8BEDD8FDC}">
      <dgm:prSet/>
      <dgm:spPr/>
      <dgm:t>
        <a:bodyPr/>
        <a:lstStyle/>
        <a:p>
          <a:pPr latinLnBrk="1"/>
          <a:endParaRPr lang="ko-KR" altLang="en-US"/>
        </a:p>
      </dgm:t>
    </dgm:pt>
    <dgm:pt modelId="{1AC30405-51DD-49AE-BAD7-81B125AB68A8}" type="parTrans" cxnId="{2FAD931F-B7AB-4BD0-B028-59A8BEDD8FDC}">
      <dgm:prSet/>
      <dgm:spPr/>
      <dgm:t>
        <a:bodyPr/>
        <a:lstStyle/>
        <a:p>
          <a:pPr latinLnBrk="1"/>
          <a:endParaRPr lang="ko-KR" altLang="en-US"/>
        </a:p>
      </dgm:t>
    </dgm:pt>
    <dgm:pt modelId="{6FDAD54C-BB1D-4F67-B525-9452ED33D5B5}" type="pres">
      <dgm:prSet presAssocID="{C9E65B6C-5031-4E59-847B-0FE05C0D0129}" presName="Name0" presStyleCnt="0">
        <dgm:presLayoutVars>
          <dgm:dir/>
          <dgm:animLvl val="lvl"/>
          <dgm:resizeHandles val="exact"/>
        </dgm:presLayoutVars>
      </dgm:prSet>
      <dgm:spPr/>
    </dgm:pt>
    <dgm:pt modelId="{5AF53D24-C292-429D-8405-BA6FE16E3656}" type="pres">
      <dgm:prSet presAssocID="{36D3623A-C6A8-484D-9EDA-1749DB67F3EB}" presName="composite" presStyleCnt="0"/>
      <dgm:spPr/>
    </dgm:pt>
    <dgm:pt modelId="{8F77FED5-8418-4BF8-8E0A-5D4D253E5609}" type="pres">
      <dgm:prSet presAssocID="{36D3623A-C6A8-484D-9EDA-1749DB67F3EB}" presName="parTx" presStyleLbl="alignNode1" presStyleIdx="0" presStyleCnt="1" custScaleY="100000" custLinFactNeighborY="-6209">
        <dgm:presLayoutVars>
          <dgm:chMax val="0"/>
          <dgm:chPref val="0"/>
          <dgm:bulletEnabled val="1"/>
        </dgm:presLayoutVars>
      </dgm:prSet>
      <dgm:spPr/>
    </dgm:pt>
    <dgm:pt modelId="{BFBB7FD1-8EDC-4BDF-92B7-F848538B8B32}" type="pres">
      <dgm:prSet presAssocID="{36D3623A-C6A8-484D-9EDA-1749DB67F3EB}" presName="desTx" presStyleLbl="alignAccFollowNode1" presStyleIdx="0" presStyleCnt="1" custScaleY="123883" custLinFactNeighborY="16275">
        <dgm:presLayoutVars>
          <dgm:bulletEnabled val="1"/>
        </dgm:presLayoutVars>
      </dgm:prSet>
      <dgm:spPr/>
    </dgm:pt>
  </dgm:ptLst>
  <dgm:cxnLst>
    <dgm:cxn modelId="{50A75403-C4CC-4B7D-A621-378E8C57C239}" type="presOf" srcId="{15E16C49-7D5A-443B-A22B-F65758A0EEBB}" destId="{BFBB7FD1-8EDC-4BDF-92B7-F848538B8B32}" srcOrd="0" destOrd="4" presId="urn:microsoft.com/office/officeart/2005/8/layout/hList1"/>
    <dgm:cxn modelId="{EC44951C-2789-4A53-BF4C-E58357499473}" type="presOf" srcId="{CE7DB296-3129-4BD8-8B7D-677B5F388D23}" destId="{BFBB7FD1-8EDC-4BDF-92B7-F848538B8B32}" srcOrd="0" destOrd="3" presId="urn:microsoft.com/office/officeart/2005/8/layout/hList1"/>
    <dgm:cxn modelId="{2FAD931F-B7AB-4BD0-B028-59A8BEDD8FDC}" srcId="{36D3623A-C6A8-484D-9EDA-1749DB67F3EB}" destId="{447063EA-A9B1-414D-97B5-523483CBFACB}" srcOrd="8" destOrd="0" parTransId="{1AC30405-51DD-49AE-BAD7-81B125AB68A8}" sibTransId="{A3FA2925-EB4E-4A08-A347-DE8F73BD8048}"/>
    <dgm:cxn modelId="{E2B3A633-A537-4AD7-85EE-275357C3C429}" srcId="{36D3623A-C6A8-484D-9EDA-1749DB67F3EB}" destId="{44E3596D-B2FF-4B95-AA66-EC53956C273F}" srcOrd="0" destOrd="0" parTransId="{DFEF08F9-7A9F-488E-80D9-F0ABB3ADB310}" sibTransId="{3335409E-BC6A-4C9F-A78F-E3F71826B6A3}"/>
    <dgm:cxn modelId="{AA28C437-E446-4C06-B774-469C03952F96}" type="presOf" srcId="{447063EA-A9B1-414D-97B5-523483CBFACB}" destId="{BFBB7FD1-8EDC-4BDF-92B7-F848538B8B32}" srcOrd="0" destOrd="8" presId="urn:microsoft.com/office/officeart/2005/8/layout/hList1"/>
    <dgm:cxn modelId="{8265475F-DE9C-42DE-9ED3-960F44736EA7}" srcId="{36D3623A-C6A8-484D-9EDA-1749DB67F3EB}" destId="{653864E7-0976-4A52-B633-478A43103EA2}" srcOrd="7" destOrd="0" parTransId="{DFC62D65-FB6E-4177-AC55-8652EE32A11E}" sibTransId="{657ED96E-BE35-4F33-9B88-5CAF7C41B80C}"/>
    <dgm:cxn modelId="{39B46765-2CCB-446A-A1F9-62C3E0DF0A84}" type="presOf" srcId="{36D3623A-C6A8-484D-9EDA-1749DB67F3EB}" destId="{8F77FED5-8418-4BF8-8E0A-5D4D253E5609}" srcOrd="0" destOrd="0" presId="urn:microsoft.com/office/officeart/2005/8/layout/hList1"/>
    <dgm:cxn modelId="{9CC55247-7077-49DE-BC04-1A413B093252}" srcId="{36D3623A-C6A8-484D-9EDA-1749DB67F3EB}" destId="{CE7DB296-3129-4BD8-8B7D-677B5F388D23}" srcOrd="3" destOrd="0" parTransId="{59F8152B-32D2-45F1-ADF0-23F3BD75B6CC}" sibTransId="{651139E8-7571-44A1-BCEC-8B77D505E001}"/>
    <dgm:cxn modelId="{72408C49-6CB4-4931-B0B6-F1E641AB2165}" srcId="{36D3623A-C6A8-484D-9EDA-1749DB67F3EB}" destId="{3E746F81-F346-42D5-8976-7FCEC81F3CE2}" srcOrd="1" destOrd="0" parTransId="{84A9B53A-7455-4AE7-949D-6DBB65E43359}" sibTransId="{38E1482F-9093-48E8-9CC4-F4B6CFE3EF47}"/>
    <dgm:cxn modelId="{1E80C451-EE65-439A-BD16-B26469F7C7A6}" srcId="{36D3623A-C6A8-484D-9EDA-1749DB67F3EB}" destId="{9189C963-9335-408A-944A-2CB98883E3C5}" srcOrd="2" destOrd="0" parTransId="{F65CB09B-E1C1-474B-9104-45C9706B8E95}" sibTransId="{89C9329C-0CF0-4C30-B7FC-276583CAF447}"/>
    <dgm:cxn modelId="{9E062956-E934-40D6-81EF-428826C4F3DD}" srcId="{36D3623A-C6A8-484D-9EDA-1749DB67F3EB}" destId="{4E24FEBD-AA14-4B74-9977-6EBC0078312B}" srcOrd="5" destOrd="0" parTransId="{9072A11B-BF3A-48FF-BC35-24B031229A2B}" sibTransId="{38AE7BA1-77D2-4CF1-AB3D-B0BC86E78677}"/>
    <dgm:cxn modelId="{FC266356-7042-4829-B33D-678B2AA7FA83}" srcId="{36D3623A-C6A8-484D-9EDA-1749DB67F3EB}" destId="{9AAAAE8A-9C47-4C37-902A-FA7A80F5BCA2}" srcOrd="6" destOrd="0" parTransId="{3F5F3E93-585D-4E21-AB23-06ECCAD8DDFD}" sibTransId="{33216694-42F0-47DA-97A2-86233745FD04}"/>
    <dgm:cxn modelId="{F9C6607E-CD09-4CC0-B81C-18EC9DAA9016}" type="presOf" srcId="{C9E65B6C-5031-4E59-847B-0FE05C0D0129}" destId="{6FDAD54C-BB1D-4F67-B525-9452ED33D5B5}" srcOrd="0" destOrd="0" presId="urn:microsoft.com/office/officeart/2005/8/layout/hList1"/>
    <dgm:cxn modelId="{AD9B1E88-4941-4B28-9818-C14E702D6B6A}" type="presOf" srcId="{9189C963-9335-408A-944A-2CB98883E3C5}" destId="{BFBB7FD1-8EDC-4BDF-92B7-F848538B8B32}" srcOrd="0" destOrd="2" presId="urn:microsoft.com/office/officeart/2005/8/layout/hList1"/>
    <dgm:cxn modelId="{AFC3C688-C5F6-44EA-8E86-AA9790DC3556}" type="presOf" srcId="{9AAAAE8A-9C47-4C37-902A-FA7A80F5BCA2}" destId="{BFBB7FD1-8EDC-4BDF-92B7-F848538B8B32}" srcOrd="0" destOrd="6" presId="urn:microsoft.com/office/officeart/2005/8/layout/hList1"/>
    <dgm:cxn modelId="{16036889-0FC9-4D2B-9834-5A546D865BAA}" type="presOf" srcId="{3E746F81-F346-42D5-8976-7FCEC81F3CE2}" destId="{BFBB7FD1-8EDC-4BDF-92B7-F848538B8B32}" srcOrd="0" destOrd="1" presId="urn:microsoft.com/office/officeart/2005/8/layout/hList1"/>
    <dgm:cxn modelId="{8A371CA7-C311-44B1-8251-B571623AFB8D}" type="presOf" srcId="{653864E7-0976-4A52-B633-478A43103EA2}" destId="{BFBB7FD1-8EDC-4BDF-92B7-F848538B8B32}" srcOrd="0" destOrd="7" presId="urn:microsoft.com/office/officeart/2005/8/layout/hList1"/>
    <dgm:cxn modelId="{3B74E7D0-1E99-43F3-9A28-2B674ED67F02}" type="presOf" srcId="{4E24FEBD-AA14-4B74-9977-6EBC0078312B}" destId="{BFBB7FD1-8EDC-4BDF-92B7-F848538B8B32}" srcOrd="0" destOrd="5" presId="urn:microsoft.com/office/officeart/2005/8/layout/hList1"/>
    <dgm:cxn modelId="{7A3203DB-86FE-44AA-8449-9537301F6A92}" srcId="{36D3623A-C6A8-484D-9EDA-1749DB67F3EB}" destId="{15E16C49-7D5A-443B-A22B-F65758A0EEBB}" srcOrd="4" destOrd="0" parTransId="{20CE0EF3-E314-4112-AC36-73293D9E5C45}" sibTransId="{B0D1A47C-8B9E-4149-932B-F2CCB28BB9C6}"/>
    <dgm:cxn modelId="{E7306CDC-74C3-4761-8DC9-67341C59E014}" srcId="{C9E65B6C-5031-4E59-847B-0FE05C0D0129}" destId="{36D3623A-C6A8-484D-9EDA-1749DB67F3EB}" srcOrd="0" destOrd="0" parTransId="{64EC8452-D390-441C-AB06-F00F57F866C3}" sibTransId="{853F67FB-9DF3-4F75-BDBA-318DB2FC6D31}"/>
    <dgm:cxn modelId="{F1162DDF-E599-49FD-813B-0CA45DCF6A8D}" type="presOf" srcId="{44E3596D-B2FF-4B95-AA66-EC53956C273F}" destId="{BFBB7FD1-8EDC-4BDF-92B7-F848538B8B32}" srcOrd="0" destOrd="0" presId="urn:microsoft.com/office/officeart/2005/8/layout/hList1"/>
    <dgm:cxn modelId="{4EE39AEB-A82B-4BFB-B29C-BD3875EF0D2E}" type="presParOf" srcId="{6FDAD54C-BB1D-4F67-B525-9452ED33D5B5}" destId="{5AF53D24-C292-429D-8405-BA6FE16E3656}" srcOrd="0" destOrd="0" presId="urn:microsoft.com/office/officeart/2005/8/layout/hList1"/>
    <dgm:cxn modelId="{AB68661C-4F69-4D9A-A303-2A4996DAE354}" type="presParOf" srcId="{5AF53D24-C292-429D-8405-BA6FE16E3656}" destId="{8F77FED5-8418-4BF8-8E0A-5D4D253E5609}" srcOrd="0" destOrd="0" presId="urn:microsoft.com/office/officeart/2005/8/layout/hList1"/>
    <dgm:cxn modelId="{F7CE0A01-FC0C-48EB-8FF8-C6AA5DE1F17B}" type="presParOf" srcId="{5AF53D24-C292-429D-8405-BA6FE16E3656}" destId="{BFBB7FD1-8EDC-4BDF-92B7-F848538B8B3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BC1921-1241-4103-B58B-90DD0A61C7BE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0753F26-1CCF-4342-B7AF-5E252BC8D2D2}">
      <dgm:prSet phldrT="[텍스트]" custT="1"/>
      <dgm:spPr/>
      <dgm:t>
        <a:bodyPr/>
        <a:lstStyle/>
        <a:p>
          <a:pPr latinLnBrk="1">
            <a:spcAft>
              <a:spcPts val="0"/>
            </a:spcAft>
          </a:pPr>
          <a:r>
            <a:rPr lang="ko-KR" altLang="en-US" sz="1200" dirty="0">
              <a:latin typeface="Trebuchet MS" panose="020B0603020202020204" pitchFamily="34" charset="0"/>
            </a:rPr>
            <a:t>아이디어</a:t>
          </a:r>
          <a:endParaRPr lang="en-US" altLang="ko-KR" sz="1200" dirty="0">
            <a:latin typeface="Trebuchet MS" panose="020B0603020202020204" pitchFamily="34" charset="0"/>
          </a:endParaRPr>
        </a:p>
        <a:p>
          <a:pPr latinLnBrk="1">
            <a:spcAft>
              <a:spcPts val="0"/>
            </a:spcAft>
          </a:pPr>
          <a:r>
            <a:rPr lang="ko-KR" altLang="en-US" sz="1200" dirty="0">
              <a:latin typeface="Trebuchet MS" panose="020B0603020202020204" pitchFamily="34" charset="0"/>
            </a:rPr>
            <a:t>구상 </a:t>
          </a:r>
          <a:r>
            <a:rPr lang="en-US" altLang="ko-KR" sz="1200" dirty="0">
              <a:latin typeface="Trebuchet MS" panose="020B0603020202020204" pitchFamily="34" charset="0"/>
            </a:rPr>
            <a:t>&amp; </a:t>
          </a:r>
          <a:r>
            <a:rPr lang="ko-KR" altLang="en-US" sz="1200" dirty="0">
              <a:latin typeface="Trebuchet MS" panose="020B0603020202020204" pitchFamily="34" charset="0"/>
            </a:rPr>
            <a:t>논의</a:t>
          </a:r>
          <a:endParaRPr lang="en-US" altLang="ko-KR" sz="1200" dirty="0">
            <a:latin typeface="Trebuchet MS" panose="020B0603020202020204" pitchFamily="34" charset="0"/>
          </a:endParaRPr>
        </a:p>
        <a:p>
          <a:pPr latinLnBrk="1">
            <a:spcAft>
              <a:spcPts val="0"/>
            </a:spcAft>
          </a:pPr>
          <a:r>
            <a:rPr lang="en-US" altLang="ko-KR" sz="1200" dirty="0">
              <a:latin typeface="Trebuchet MS" panose="020B0603020202020204" pitchFamily="34" charset="0"/>
            </a:rPr>
            <a:t>(</a:t>
          </a:r>
          <a:r>
            <a:rPr lang="ko-KR" altLang="en-US" sz="1200" dirty="0">
              <a:latin typeface="Trebuchet MS" panose="020B0603020202020204" pitchFamily="34" charset="0"/>
            </a:rPr>
            <a:t>화면 별로</a:t>
          </a:r>
          <a:r>
            <a:rPr lang="en-US" altLang="ko-KR" sz="1200" dirty="0">
              <a:latin typeface="Trebuchet MS" panose="020B0603020202020204" pitchFamily="34" charset="0"/>
            </a:rPr>
            <a:t>)</a:t>
          </a:r>
          <a:endParaRPr lang="ko-KR" altLang="en-US" sz="1200" dirty="0">
            <a:latin typeface="Trebuchet MS" panose="020B0603020202020204" pitchFamily="34" charset="0"/>
          </a:endParaRPr>
        </a:p>
      </dgm:t>
    </dgm:pt>
    <dgm:pt modelId="{F3089E97-5AA5-425C-B1E3-31ABDA55196F}" type="sibTrans" cxnId="{051E429C-3317-4C37-8348-94E36ABB62BE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0BD3C550-E3C3-4E36-9F5F-CFA4F9029834}" type="parTrans" cxnId="{051E429C-3317-4C37-8348-94E36ABB62BE}">
      <dgm:prSet/>
      <dgm:spPr/>
      <dgm:t>
        <a:bodyPr/>
        <a:lstStyle/>
        <a:p>
          <a:pPr latinLnBrk="1"/>
          <a:endParaRPr lang="ko-KR" altLang="en-US"/>
        </a:p>
      </dgm:t>
    </dgm:pt>
    <dgm:pt modelId="{5011C48B-A8D1-4D6F-BC0A-522F59AEB1B2}">
      <dgm:prSet phldrT="[텍스트]" custT="1"/>
      <dgm:spPr/>
      <dgm:t>
        <a:bodyPr/>
        <a:lstStyle/>
        <a:p>
          <a:pPr latinLnBrk="1">
            <a:spcAft>
              <a:spcPts val="0"/>
            </a:spcAft>
          </a:pPr>
          <a:r>
            <a:rPr lang="ko-KR" altLang="en-US" sz="1200" dirty="0"/>
            <a:t>논의 내용에 </a:t>
          </a:r>
          <a:endParaRPr lang="en-US" altLang="ko-KR" sz="1200" dirty="0"/>
        </a:p>
        <a:p>
          <a:pPr latinLnBrk="1">
            <a:spcAft>
              <a:spcPts val="0"/>
            </a:spcAft>
          </a:pPr>
          <a:r>
            <a:rPr lang="ko-KR" altLang="en-US" sz="1200" dirty="0"/>
            <a:t>따라 업무내용 </a:t>
          </a:r>
          <a:r>
            <a:rPr lang="en-US" altLang="ko-KR" sz="1200" dirty="0"/>
            <a:t>JIRA</a:t>
          </a:r>
          <a:r>
            <a:rPr lang="ko-KR" altLang="en-US" sz="1200" dirty="0"/>
            <a:t>에 기재</a:t>
          </a:r>
        </a:p>
      </dgm:t>
    </dgm:pt>
    <dgm:pt modelId="{FE7E939A-CAE9-4F4F-B75D-6148D192D3A2}" type="sibTrans" cxnId="{0D66BAA2-7B4D-45C3-BC73-3BD13146D573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0691BC1A-2591-4107-BD81-B2EDB2C46752}" type="parTrans" cxnId="{0D66BAA2-7B4D-45C3-BC73-3BD13146D573}">
      <dgm:prSet/>
      <dgm:spPr/>
      <dgm:t>
        <a:bodyPr/>
        <a:lstStyle/>
        <a:p>
          <a:pPr latinLnBrk="1"/>
          <a:endParaRPr lang="ko-KR" altLang="en-US"/>
        </a:p>
      </dgm:t>
    </dgm:pt>
    <dgm:pt modelId="{48FA203B-9CBD-4B1B-AEBC-B9C4CC1C63CE}">
      <dgm:prSet phldrT="[텍스트]" custT="1"/>
      <dgm:spPr/>
      <dgm:t>
        <a:bodyPr/>
        <a:lstStyle/>
        <a:p>
          <a:pPr latinLnBrk="1">
            <a:spcAft>
              <a:spcPts val="0"/>
            </a:spcAft>
          </a:pPr>
          <a:r>
            <a:rPr lang="ko-KR" altLang="en-US" sz="1200" dirty="0"/>
            <a:t>디자이너</a:t>
          </a:r>
          <a:endParaRPr lang="en-US" altLang="ko-KR" sz="1200" dirty="0"/>
        </a:p>
        <a:p>
          <a:pPr latinLnBrk="1">
            <a:spcAft>
              <a:spcPts val="0"/>
            </a:spcAft>
          </a:pPr>
          <a:r>
            <a:rPr lang="en-US" altLang="ko-KR" sz="1200" dirty="0"/>
            <a:t>Figma </a:t>
          </a:r>
          <a:r>
            <a:rPr lang="ko-KR" altLang="en-US" sz="1200" dirty="0"/>
            <a:t>디자인</a:t>
          </a:r>
          <a:endParaRPr lang="en-US" altLang="ko-KR" sz="1200" dirty="0"/>
        </a:p>
        <a:p>
          <a:pPr latinLnBrk="1">
            <a:spcAft>
              <a:spcPts val="0"/>
            </a:spcAft>
          </a:pPr>
          <a:r>
            <a:rPr lang="en-US" altLang="ko-KR" sz="1200" dirty="0"/>
            <a:t>MS Loop </a:t>
          </a:r>
          <a:r>
            <a:rPr lang="ko-KR" altLang="en-US" sz="1200" dirty="0"/>
            <a:t>공유</a:t>
          </a:r>
        </a:p>
      </dgm:t>
    </dgm:pt>
    <dgm:pt modelId="{BBDB6927-CBE9-459C-9391-2D88904A00A4}" type="sibTrans" cxnId="{BB3948C5-17E8-424B-9928-DCE1F8A381D9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38F95DA1-B926-425C-9472-005A0D62C288}" type="parTrans" cxnId="{BB3948C5-17E8-424B-9928-DCE1F8A381D9}">
      <dgm:prSet/>
      <dgm:spPr/>
      <dgm:t>
        <a:bodyPr/>
        <a:lstStyle/>
        <a:p>
          <a:pPr latinLnBrk="1"/>
          <a:endParaRPr lang="ko-KR" altLang="en-US"/>
        </a:p>
      </dgm:t>
    </dgm:pt>
    <dgm:pt modelId="{43DE90A7-74B2-441E-BB98-EE5A1BDF4E43}">
      <dgm:prSet phldrT="[텍스트]" custT="1"/>
      <dgm:spPr/>
      <dgm:t>
        <a:bodyPr/>
        <a:lstStyle/>
        <a:p>
          <a:pPr latinLnBrk="1">
            <a:spcAft>
              <a:spcPts val="0"/>
            </a:spcAft>
          </a:pPr>
          <a:r>
            <a:rPr lang="ko-KR" altLang="en-US" sz="1200" dirty="0"/>
            <a:t>개발자가</a:t>
          </a:r>
          <a:endParaRPr lang="en-US" altLang="ko-KR" sz="1200" dirty="0"/>
        </a:p>
        <a:p>
          <a:pPr latinLnBrk="1">
            <a:spcAft>
              <a:spcPts val="0"/>
            </a:spcAft>
          </a:pPr>
          <a:r>
            <a:rPr lang="ko-KR" altLang="en-US" sz="1200" dirty="0"/>
            <a:t>기획과 디자인사항에 따라 </a:t>
          </a:r>
          <a:endParaRPr lang="en-US" altLang="ko-KR" sz="1200" dirty="0"/>
        </a:p>
        <a:p>
          <a:pPr latinLnBrk="1">
            <a:spcAft>
              <a:spcPts val="0"/>
            </a:spcAft>
          </a:pPr>
          <a:r>
            <a:rPr lang="ko-KR" altLang="en-US" sz="1200" dirty="0"/>
            <a:t>디자인 </a:t>
          </a:r>
          <a:r>
            <a:rPr lang="en-US" altLang="ko-KR" sz="1200" dirty="0"/>
            <a:t>&amp; </a:t>
          </a:r>
          <a:r>
            <a:rPr lang="ko-KR" altLang="en-US" sz="1200" dirty="0"/>
            <a:t>개발</a:t>
          </a:r>
        </a:p>
      </dgm:t>
    </dgm:pt>
    <dgm:pt modelId="{DDE8835D-3AC2-4700-BB90-A1E452D19DE1}" type="sibTrans" cxnId="{A07FD108-CCB7-4555-80C8-ED5E7FFB7B26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E10D1333-7C3E-4101-8076-B6CA18A43072}" type="parTrans" cxnId="{A07FD108-CCB7-4555-80C8-ED5E7FFB7B26}">
      <dgm:prSet/>
      <dgm:spPr/>
      <dgm:t>
        <a:bodyPr/>
        <a:lstStyle/>
        <a:p>
          <a:pPr latinLnBrk="1"/>
          <a:endParaRPr lang="ko-KR" altLang="en-US"/>
        </a:p>
      </dgm:t>
    </dgm:pt>
    <dgm:pt modelId="{A08EEB61-EE77-4BDD-989F-B50BBC1E027E}">
      <dgm:prSet phldrT="[텍스트]" custT="1"/>
      <dgm:spPr/>
      <dgm:t>
        <a:bodyPr/>
        <a:lstStyle/>
        <a:p>
          <a:pPr latinLnBrk="1">
            <a:spcAft>
              <a:spcPts val="0"/>
            </a:spcAft>
          </a:pPr>
          <a:r>
            <a:rPr lang="ko-KR" altLang="en-US" sz="1200" dirty="0"/>
            <a:t>패치노트 수정</a:t>
          </a:r>
          <a:endParaRPr lang="en-US" altLang="ko-KR" sz="1200" dirty="0"/>
        </a:p>
        <a:p>
          <a:pPr latinLnBrk="1">
            <a:spcAft>
              <a:spcPts val="0"/>
            </a:spcAft>
          </a:pPr>
          <a:r>
            <a:rPr lang="en-US" altLang="ko-KR" sz="1200" dirty="0"/>
            <a:t>Github</a:t>
          </a:r>
          <a:r>
            <a:rPr lang="ko-KR" altLang="en-US" sz="1200" dirty="0"/>
            <a:t> 업로드</a:t>
          </a:r>
          <a:endParaRPr lang="en-US" altLang="ko-KR" sz="1200" dirty="0"/>
        </a:p>
        <a:p>
          <a:pPr latinLnBrk="1">
            <a:spcAft>
              <a:spcPts val="0"/>
            </a:spcAft>
          </a:pPr>
          <a:r>
            <a:rPr lang="en-US" altLang="ko-KR" sz="1200" dirty="0"/>
            <a:t>AWS </a:t>
          </a:r>
          <a:r>
            <a:rPr lang="ko-KR" altLang="en-US" sz="1200" dirty="0"/>
            <a:t>배포</a:t>
          </a:r>
        </a:p>
      </dgm:t>
    </dgm:pt>
    <dgm:pt modelId="{A91D1CEB-12FC-4ECF-8724-9541A4526F44}" type="sibTrans" cxnId="{8EA8545A-0576-4024-826C-0B6A377C3511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922D1149-479F-47C6-A1BD-F3A11DACCCCA}" type="parTrans" cxnId="{8EA8545A-0576-4024-826C-0B6A377C3511}">
      <dgm:prSet/>
      <dgm:spPr/>
      <dgm:t>
        <a:bodyPr/>
        <a:lstStyle/>
        <a:p>
          <a:pPr latinLnBrk="1"/>
          <a:endParaRPr lang="ko-KR" altLang="en-US"/>
        </a:p>
      </dgm:t>
    </dgm:pt>
    <dgm:pt modelId="{CFCE0F83-2777-4D22-9C4E-43C56E270F1A}" type="pres">
      <dgm:prSet presAssocID="{23BC1921-1241-4103-B58B-90DD0A61C7BE}" presName="cycle" presStyleCnt="0">
        <dgm:presLayoutVars>
          <dgm:dir/>
          <dgm:resizeHandles val="exact"/>
        </dgm:presLayoutVars>
      </dgm:prSet>
      <dgm:spPr/>
    </dgm:pt>
    <dgm:pt modelId="{59D60AF2-F899-49A8-9E57-3B260B64DAEB}" type="pres">
      <dgm:prSet presAssocID="{F0753F26-1CCF-4342-B7AF-5E252BC8D2D2}" presName="node" presStyleLbl="node1" presStyleIdx="0" presStyleCnt="5" custRadScaleRad="100077" custRadScaleInc="0">
        <dgm:presLayoutVars>
          <dgm:bulletEnabled val="1"/>
        </dgm:presLayoutVars>
      </dgm:prSet>
      <dgm:spPr/>
    </dgm:pt>
    <dgm:pt modelId="{A61C5DA5-1451-4841-8F2F-706C3934F60D}" type="pres">
      <dgm:prSet presAssocID="{F3089E97-5AA5-425C-B1E3-31ABDA55196F}" presName="sibTrans" presStyleLbl="sibTrans2D1" presStyleIdx="0" presStyleCnt="5"/>
      <dgm:spPr/>
    </dgm:pt>
    <dgm:pt modelId="{912DF77A-1122-40FB-A653-99650377EFE7}" type="pres">
      <dgm:prSet presAssocID="{F3089E97-5AA5-425C-B1E3-31ABDA55196F}" presName="connectorText" presStyleLbl="sibTrans2D1" presStyleIdx="0" presStyleCnt="5"/>
      <dgm:spPr/>
    </dgm:pt>
    <dgm:pt modelId="{0C861795-AABA-440D-B46B-FA1924320F03}" type="pres">
      <dgm:prSet presAssocID="{5011C48B-A8D1-4D6F-BC0A-522F59AEB1B2}" presName="node" presStyleLbl="node1" presStyleIdx="1" presStyleCnt="5">
        <dgm:presLayoutVars>
          <dgm:bulletEnabled val="1"/>
        </dgm:presLayoutVars>
      </dgm:prSet>
      <dgm:spPr/>
    </dgm:pt>
    <dgm:pt modelId="{DB364007-DD3F-4BAD-9C23-746254E37C80}" type="pres">
      <dgm:prSet presAssocID="{FE7E939A-CAE9-4F4F-B75D-6148D192D3A2}" presName="sibTrans" presStyleLbl="sibTrans2D1" presStyleIdx="1" presStyleCnt="5"/>
      <dgm:spPr/>
    </dgm:pt>
    <dgm:pt modelId="{91A422D4-8DE7-443F-B18A-70683647BA39}" type="pres">
      <dgm:prSet presAssocID="{FE7E939A-CAE9-4F4F-B75D-6148D192D3A2}" presName="connectorText" presStyleLbl="sibTrans2D1" presStyleIdx="1" presStyleCnt="5"/>
      <dgm:spPr/>
    </dgm:pt>
    <dgm:pt modelId="{BCBC85F1-4151-4B85-95A7-6856AF8C4789}" type="pres">
      <dgm:prSet presAssocID="{48FA203B-9CBD-4B1B-AEBC-B9C4CC1C63CE}" presName="node" presStyleLbl="node1" presStyleIdx="2" presStyleCnt="5">
        <dgm:presLayoutVars>
          <dgm:bulletEnabled val="1"/>
        </dgm:presLayoutVars>
      </dgm:prSet>
      <dgm:spPr/>
    </dgm:pt>
    <dgm:pt modelId="{A0D1C861-FB0D-4FDA-9267-92AF00145E71}" type="pres">
      <dgm:prSet presAssocID="{BBDB6927-CBE9-459C-9391-2D88904A00A4}" presName="sibTrans" presStyleLbl="sibTrans2D1" presStyleIdx="2" presStyleCnt="5"/>
      <dgm:spPr/>
    </dgm:pt>
    <dgm:pt modelId="{221B3FE6-3014-4BCA-BEE7-D107159989D4}" type="pres">
      <dgm:prSet presAssocID="{BBDB6927-CBE9-459C-9391-2D88904A00A4}" presName="connectorText" presStyleLbl="sibTrans2D1" presStyleIdx="2" presStyleCnt="5"/>
      <dgm:spPr/>
    </dgm:pt>
    <dgm:pt modelId="{DB44260B-63D4-47C4-9570-DFE354F2640F}" type="pres">
      <dgm:prSet presAssocID="{43DE90A7-74B2-441E-BB98-EE5A1BDF4E43}" presName="node" presStyleLbl="node1" presStyleIdx="3" presStyleCnt="5">
        <dgm:presLayoutVars>
          <dgm:bulletEnabled val="1"/>
        </dgm:presLayoutVars>
      </dgm:prSet>
      <dgm:spPr/>
    </dgm:pt>
    <dgm:pt modelId="{D46A81A9-1D9F-4581-A49B-8969BF67697F}" type="pres">
      <dgm:prSet presAssocID="{DDE8835D-3AC2-4700-BB90-A1E452D19DE1}" presName="sibTrans" presStyleLbl="sibTrans2D1" presStyleIdx="3" presStyleCnt="5"/>
      <dgm:spPr/>
    </dgm:pt>
    <dgm:pt modelId="{BE949C8C-A11E-4EC7-8FB9-8BAA0207F83A}" type="pres">
      <dgm:prSet presAssocID="{DDE8835D-3AC2-4700-BB90-A1E452D19DE1}" presName="connectorText" presStyleLbl="sibTrans2D1" presStyleIdx="3" presStyleCnt="5"/>
      <dgm:spPr/>
    </dgm:pt>
    <dgm:pt modelId="{41D1F06D-833C-4FBB-AAB8-D83C2264018A}" type="pres">
      <dgm:prSet presAssocID="{A08EEB61-EE77-4BDD-989F-B50BBC1E027E}" presName="node" presStyleLbl="node1" presStyleIdx="4" presStyleCnt="5">
        <dgm:presLayoutVars>
          <dgm:bulletEnabled val="1"/>
        </dgm:presLayoutVars>
      </dgm:prSet>
      <dgm:spPr/>
    </dgm:pt>
    <dgm:pt modelId="{FF97F4D1-530A-4873-8B58-9730EF3F3E1A}" type="pres">
      <dgm:prSet presAssocID="{A91D1CEB-12FC-4ECF-8724-9541A4526F44}" presName="sibTrans" presStyleLbl="sibTrans2D1" presStyleIdx="4" presStyleCnt="5"/>
      <dgm:spPr/>
    </dgm:pt>
    <dgm:pt modelId="{99AA8E18-B098-4858-80C5-45223ECED7FD}" type="pres">
      <dgm:prSet presAssocID="{A91D1CEB-12FC-4ECF-8724-9541A4526F44}" presName="connectorText" presStyleLbl="sibTrans2D1" presStyleIdx="4" presStyleCnt="5"/>
      <dgm:spPr/>
    </dgm:pt>
  </dgm:ptLst>
  <dgm:cxnLst>
    <dgm:cxn modelId="{0560FC06-CBBE-44AE-BF0F-23FA49B78A38}" type="presOf" srcId="{A08EEB61-EE77-4BDD-989F-B50BBC1E027E}" destId="{41D1F06D-833C-4FBB-AAB8-D83C2264018A}" srcOrd="0" destOrd="0" presId="urn:microsoft.com/office/officeart/2005/8/layout/cycle2"/>
    <dgm:cxn modelId="{A07FD108-CCB7-4555-80C8-ED5E7FFB7B26}" srcId="{23BC1921-1241-4103-B58B-90DD0A61C7BE}" destId="{43DE90A7-74B2-441E-BB98-EE5A1BDF4E43}" srcOrd="3" destOrd="0" parTransId="{E10D1333-7C3E-4101-8076-B6CA18A43072}" sibTransId="{DDE8835D-3AC2-4700-BB90-A1E452D19DE1}"/>
    <dgm:cxn modelId="{FCF91112-7890-4B6B-A89D-0A5C730A5E65}" type="presOf" srcId="{F3089E97-5AA5-425C-B1E3-31ABDA55196F}" destId="{912DF77A-1122-40FB-A653-99650377EFE7}" srcOrd="1" destOrd="0" presId="urn:microsoft.com/office/officeart/2005/8/layout/cycle2"/>
    <dgm:cxn modelId="{61D8EC19-435D-4E32-A74E-9B8944D2D08F}" type="presOf" srcId="{5011C48B-A8D1-4D6F-BC0A-522F59AEB1B2}" destId="{0C861795-AABA-440D-B46B-FA1924320F03}" srcOrd="0" destOrd="0" presId="urn:microsoft.com/office/officeart/2005/8/layout/cycle2"/>
    <dgm:cxn modelId="{1E66845F-BD0E-4825-8D8A-CA73A593FC06}" type="presOf" srcId="{FE7E939A-CAE9-4F4F-B75D-6148D192D3A2}" destId="{91A422D4-8DE7-443F-B18A-70683647BA39}" srcOrd="1" destOrd="0" presId="urn:microsoft.com/office/officeart/2005/8/layout/cycle2"/>
    <dgm:cxn modelId="{DF3A7948-C730-491E-8A3C-45C8C12CC54C}" type="presOf" srcId="{BBDB6927-CBE9-459C-9391-2D88904A00A4}" destId="{221B3FE6-3014-4BCA-BEE7-D107159989D4}" srcOrd="1" destOrd="0" presId="urn:microsoft.com/office/officeart/2005/8/layout/cycle2"/>
    <dgm:cxn modelId="{48C9D86F-6B8D-4DF8-9CE4-D9C4FBD44140}" type="presOf" srcId="{DDE8835D-3AC2-4700-BB90-A1E452D19DE1}" destId="{D46A81A9-1D9F-4581-A49B-8969BF67697F}" srcOrd="0" destOrd="0" presId="urn:microsoft.com/office/officeart/2005/8/layout/cycle2"/>
    <dgm:cxn modelId="{A8C65851-A861-47C9-B092-97BE2CAC7AD7}" type="presOf" srcId="{F0753F26-1CCF-4342-B7AF-5E252BC8D2D2}" destId="{59D60AF2-F899-49A8-9E57-3B260B64DAEB}" srcOrd="0" destOrd="0" presId="urn:microsoft.com/office/officeart/2005/8/layout/cycle2"/>
    <dgm:cxn modelId="{8EA8545A-0576-4024-826C-0B6A377C3511}" srcId="{23BC1921-1241-4103-B58B-90DD0A61C7BE}" destId="{A08EEB61-EE77-4BDD-989F-B50BBC1E027E}" srcOrd="4" destOrd="0" parTransId="{922D1149-479F-47C6-A1BD-F3A11DACCCCA}" sibTransId="{A91D1CEB-12FC-4ECF-8724-9541A4526F44}"/>
    <dgm:cxn modelId="{6643A85A-60E4-4AC4-BD23-C5D45D997D90}" type="presOf" srcId="{F3089E97-5AA5-425C-B1E3-31ABDA55196F}" destId="{A61C5DA5-1451-4841-8F2F-706C3934F60D}" srcOrd="0" destOrd="0" presId="urn:microsoft.com/office/officeart/2005/8/layout/cycle2"/>
    <dgm:cxn modelId="{051E429C-3317-4C37-8348-94E36ABB62BE}" srcId="{23BC1921-1241-4103-B58B-90DD0A61C7BE}" destId="{F0753F26-1CCF-4342-B7AF-5E252BC8D2D2}" srcOrd="0" destOrd="0" parTransId="{0BD3C550-E3C3-4E36-9F5F-CFA4F9029834}" sibTransId="{F3089E97-5AA5-425C-B1E3-31ABDA55196F}"/>
    <dgm:cxn modelId="{0D66BAA2-7B4D-45C3-BC73-3BD13146D573}" srcId="{23BC1921-1241-4103-B58B-90DD0A61C7BE}" destId="{5011C48B-A8D1-4D6F-BC0A-522F59AEB1B2}" srcOrd="1" destOrd="0" parTransId="{0691BC1A-2591-4107-BD81-B2EDB2C46752}" sibTransId="{FE7E939A-CAE9-4F4F-B75D-6148D192D3A2}"/>
    <dgm:cxn modelId="{26D11DA5-C4EC-4D7C-8AA2-A45C2487560E}" type="presOf" srcId="{48FA203B-9CBD-4B1B-AEBC-B9C4CC1C63CE}" destId="{BCBC85F1-4151-4B85-95A7-6856AF8C4789}" srcOrd="0" destOrd="0" presId="urn:microsoft.com/office/officeart/2005/8/layout/cycle2"/>
    <dgm:cxn modelId="{025FAFA7-2ED6-47E9-8CC5-DEA8A9B2BCBA}" type="presOf" srcId="{BBDB6927-CBE9-459C-9391-2D88904A00A4}" destId="{A0D1C861-FB0D-4FDA-9267-92AF00145E71}" srcOrd="0" destOrd="0" presId="urn:microsoft.com/office/officeart/2005/8/layout/cycle2"/>
    <dgm:cxn modelId="{2640B0AA-2659-4C93-87C7-CAF0510097DA}" type="presOf" srcId="{DDE8835D-3AC2-4700-BB90-A1E452D19DE1}" destId="{BE949C8C-A11E-4EC7-8FB9-8BAA0207F83A}" srcOrd="1" destOrd="0" presId="urn:microsoft.com/office/officeart/2005/8/layout/cycle2"/>
    <dgm:cxn modelId="{4AA2AFB2-0A2F-4BB8-8C82-F105A0F378F4}" type="presOf" srcId="{43DE90A7-74B2-441E-BB98-EE5A1BDF4E43}" destId="{DB44260B-63D4-47C4-9570-DFE354F2640F}" srcOrd="0" destOrd="0" presId="urn:microsoft.com/office/officeart/2005/8/layout/cycle2"/>
    <dgm:cxn modelId="{BB3948C5-17E8-424B-9928-DCE1F8A381D9}" srcId="{23BC1921-1241-4103-B58B-90DD0A61C7BE}" destId="{48FA203B-9CBD-4B1B-AEBC-B9C4CC1C63CE}" srcOrd="2" destOrd="0" parTransId="{38F95DA1-B926-425C-9472-005A0D62C288}" sibTransId="{BBDB6927-CBE9-459C-9391-2D88904A00A4}"/>
    <dgm:cxn modelId="{6957EBC7-4669-4D18-BEBD-994EA30D6BC4}" type="presOf" srcId="{23BC1921-1241-4103-B58B-90DD0A61C7BE}" destId="{CFCE0F83-2777-4D22-9C4E-43C56E270F1A}" srcOrd="0" destOrd="0" presId="urn:microsoft.com/office/officeart/2005/8/layout/cycle2"/>
    <dgm:cxn modelId="{16B23FDD-2029-4ED7-B3AD-2124E41B80AF}" type="presOf" srcId="{A91D1CEB-12FC-4ECF-8724-9541A4526F44}" destId="{FF97F4D1-530A-4873-8B58-9730EF3F3E1A}" srcOrd="0" destOrd="0" presId="urn:microsoft.com/office/officeart/2005/8/layout/cycle2"/>
    <dgm:cxn modelId="{3C4DDADE-E986-479D-AD05-8AABBC7CCB40}" type="presOf" srcId="{FE7E939A-CAE9-4F4F-B75D-6148D192D3A2}" destId="{DB364007-DD3F-4BAD-9C23-746254E37C80}" srcOrd="0" destOrd="0" presId="urn:microsoft.com/office/officeart/2005/8/layout/cycle2"/>
    <dgm:cxn modelId="{457EC8F1-0E54-40F1-9DD6-33693DD3AACF}" type="presOf" srcId="{A91D1CEB-12FC-4ECF-8724-9541A4526F44}" destId="{99AA8E18-B098-4858-80C5-45223ECED7FD}" srcOrd="1" destOrd="0" presId="urn:microsoft.com/office/officeart/2005/8/layout/cycle2"/>
    <dgm:cxn modelId="{48D83E79-36D7-4FA1-AA0D-CBE18D06D9D0}" type="presParOf" srcId="{CFCE0F83-2777-4D22-9C4E-43C56E270F1A}" destId="{59D60AF2-F899-49A8-9E57-3B260B64DAEB}" srcOrd="0" destOrd="0" presId="urn:microsoft.com/office/officeart/2005/8/layout/cycle2"/>
    <dgm:cxn modelId="{D0CEA52E-A0D4-4228-9691-DA37AD2F5A23}" type="presParOf" srcId="{CFCE0F83-2777-4D22-9C4E-43C56E270F1A}" destId="{A61C5DA5-1451-4841-8F2F-706C3934F60D}" srcOrd="1" destOrd="0" presId="urn:microsoft.com/office/officeart/2005/8/layout/cycle2"/>
    <dgm:cxn modelId="{DAD90556-2922-49A0-8A40-21F766DC7C2D}" type="presParOf" srcId="{A61C5DA5-1451-4841-8F2F-706C3934F60D}" destId="{912DF77A-1122-40FB-A653-99650377EFE7}" srcOrd="0" destOrd="0" presId="urn:microsoft.com/office/officeart/2005/8/layout/cycle2"/>
    <dgm:cxn modelId="{453DC1D7-B52C-4FF0-A486-D9E5DD2B455C}" type="presParOf" srcId="{CFCE0F83-2777-4D22-9C4E-43C56E270F1A}" destId="{0C861795-AABA-440D-B46B-FA1924320F03}" srcOrd="2" destOrd="0" presId="urn:microsoft.com/office/officeart/2005/8/layout/cycle2"/>
    <dgm:cxn modelId="{F3CBE7EE-67F4-4775-9BEC-621B061E1901}" type="presParOf" srcId="{CFCE0F83-2777-4D22-9C4E-43C56E270F1A}" destId="{DB364007-DD3F-4BAD-9C23-746254E37C80}" srcOrd="3" destOrd="0" presId="urn:microsoft.com/office/officeart/2005/8/layout/cycle2"/>
    <dgm:cxn modelId="{B8449809-0C46-4764-81AB-559157C7DDFF}" type="presParOf" srcId="{DB364007-DD3F-4BAD-9C23-746254E37C80}" destId="{91A422D4-8DE7-443F-B18A-70683647BA39}" srcOrd="0" destOrd="0" presId="urn:microsoft.com/office/officeart/2005/8/layout/cycle2"/>
    <dgm:cxn modelId="{A879679E-0CCD-4275-816A-92CE4D04EE31}" type="presParOf" srcId="{CFCE0F83-2777-4D22-9C4E-43C56E270F1A}" destId="{BCBC85F1-4151-4B85-95A7-6856AF8C4789}" srcOrd="4" destOrd="0" presId="urn:microsoft.com/office/officeart/2005/8/layout/cycle2"/>
    <dgm:cxn modelId="{047C5D5E-E579-4AE0-A020-3D601E172289}" type="presParOf" srcId="{CFCE0F83-2777-4D22-9C4E-43C56E270F1A}" destId="{A0D1C861-FB0D-4FDA-9267-92AF00145E71}" srcOrd="5" destOrd="0" presId="urn:microsoft.com/office/officeart/2005/8/layout/cycle2"/>
    <dgm:cxn modelId="{1AA9DE9D-5FC2-433D-8EFD-BDD7BD323861}" type="presParOf" srcId="{A0D1C861-FB0D-4FDA-9267-92AF00145E71}" destId="{221B3FE6-3014-4BCA-BEE7-D107159989D4}" srcOrd="0" destOrd="0" presId="urn:microsoft.com/office/officeart/2005/8/layout/cycle2"/>
    <dgm:cxn modelId="{3A14A11F-D7F3-485C-AE90-538AEE319786}" type="presParOf" srcId="{CFCE0F83-2777-4D22-9C4E-43C56E270F1A}" destId="{DB44260B-63D4-47C4-9570-DFE354F2640F}" srcOrd="6" destOrd="0" presId="urn:microsoft.com/office/officeart/2005/8/layout/cycle2"/>
    <dgm:cxn modelId="{532C770A-E095-449D-88D4-B61D6ABF2B64}" type="presParOf" srcId="{CFCE0F83-2777-4D22-9C4E-43C56E270F1A}" destId="{D46A81A9-1D9F-4581-A49B-8969BF67697F}" srcOrd="7" destOrd="0" presId="urn:microsoft.com/office/officeart/2005/8/layout/cycle2"/>
    <dgm:cxn modelId="{74110C25-AD73-47C9-A5D6-AA074802BCA4}" type="presParOf" srcId="{D46A81A9-1D9F-4581-A49B-8969BF67697F}" destId="{BE949C8C-A11E-4EC7-8FB9-8BAA0207F83A}" srcOrd="0" destOrd="0" presId="urn:microsoft.com/office/officeart/2005/8/layout/cycle2"/>
    <dgm:cxn modelId="{573F99AA-5086-4AD2-89E0-8FE2F983EBB4}" type="presParOf" srcId="{CFCE0F83-2777-4D22-9C4E-43C56E270F1A}" destId="{41D1F06D-833C-4FBB-AAB8-D83C2264018A}" srcOrd="8" destOrd="0" presId="urn:microsoft.com/office/officeart/2005/8/layout/cycle2"/>
    <dgm:cxn modelId="{DF692BF5-C0F0-48BC-AD20-0897E732A51A}" type="presParOf" srcId="{CFCE0F83-2777-4D22-9C4E-43C56E270F1A}" destId="{FF97F4D1-530A-4873-8B58-9730EF3F3E1A}" srcOrd="9" destOrd="0" presId="urn:microsoft.com/office/officeart/2005/8/layout/cycle2"/>
    <dgm:cxn modelId="{A978C844-A438-49DD-88D8-D4A92C2E253D}" type="presParOf" srcId="{FF97F4D1-530A-4873-8B58-9730EF3F3E1A}" destId="{99AA8E18-B098-4858-80C5-45223ECED7F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19D2F3-49A6-4B60-8EDD-66D129F1915C}" type="doc">
      <dgm:prSet loTypeId="urn:microsoft.com/office/officeart/2005/8/layout/matrix2" loCatId="matrix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pPr latinLnBrk="1"/>
          <a:endParaRPr lang="ko-KR" altLang="en-US"/>
        </a:p>
      </dgm:t>
    </dgm:pt>
    <dgm:pt modelId="{4E603AFE-9785-496D-83C7-04687B9748E6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latin typeface="Trebuchet MS" panose="020B0603020202020204" pitchFamily="34" charset="0"/>
              <a:ea typeface="맑은 고딕" panose="020B0503020000020004" pitchFamily="50" charset="-127"/>
            </a:rPr>
            <a:t>주간 공공미술</a:t>
          </a:r>
          <a:endParaRPr lang="en-US" altLang="ko-KR" sz="2000" b="1" dirty="0">
            <a:latin typeface="Trebuchet MS" panose="020B0603020202020204" pitchFamily="34" charset="0"/>
            <a:ea typeface="맑은 고딕" panose="020B0503020000020004" pitchFamily="50" charset="-127"/>
          </a:endParaRPr>
        </a:p>
        <a:p>
          <a:pPr latinLnBrk="1"/>
          <a:r>
            <a:rPr lang="ko-KR" altLang="en-US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회원 </a:t>
          </a:r>
          <a:r>
            <a:rPr lang="en-US" altLang="ko-KR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DB</a:t>
          </a:r>
          <a:r>
            <a:rPr lang="ko-KR" altLang="en-US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에 저장된 이메일을 통해서 주간 공공미술 소식과 </a:t>
          </a:r>
          <a:br>
            <a:rPr lang="en-US" altLang="ko-KR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공공미술 잡지 제작 </a:t>
          </a:r>
          <a:endParaRPr lang="ko-KR" altLang="en-US" sz="1200" b="1" dirty="0"/>
        </a:p>
      </dgm:t>
    </dgm:pt>
    <dgm:pt modelId="{813DD6A6-13D0-4002-9049-9308CD2410B8}" type="parTrans" cxnId="{2088959F-875C-4EF0-A14C-F0A8FFBBB940}">
      <dgm:prSet/>
      <dgm:spPr/>
      <dgm:t>
        <a:bodyPr/>
        <a:lstStyle/>
        <a:p>
          <a:pPr latinLnBrk="1"/>
          <a:endParaRPr lang="ko-KR" altLang="en-US"/>
        </a:p>
      </dgm:t>
    </dgm:pt>
    <dgm:pt modelId="{555B0360-935B-4895-976C-BAC25136D548}" type="sibTrans" cxnId="{2088959F-875C-4EF0-A14C-F0A8FFBBB940}">
      <dgm:prSet/>
      <dgm:spPr/>
      <dgm:t>
        <a:bodyPr/>
        <a:lstStyle/>
        <a:p>
          <a:pPr latinLnBrk="1"/>
          <a:endParaRPr lang="ko-KR" altLang="en-US"/>
        </a:p>
      </dgm:t>
    </dgm:pt>
    <dgm:pt modelId="{854C4CC8-A521-48C3-8EB6-F067FC4DEABF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latin typeface="Trebuchet MS" panose="020B0603020202020204" pitchFamily="34" charset="0"/>
              <a:ea typeface="맑은 고딕" panose="020B0503020000020004" pitchFamily="50" charset="-127"/>
            </a:rPr>
            <a:t>라우터 변경</a:t>
          </a:r>
          <a:endParaRPr lang="en-US" altLang="ko-KR" sz="2000" b="1" dirty="0">
            <a:latin typeface="Trebuchet MS" panose="020B0603020202020204" pitchFamily="34" charset="0"/>
            <a:ea typeface="맑은 고딕" panose="020B0503020000020004" pitchFamily="50" charset="-127"/>
          </a:endParaRPr>
        </a:p>
        <a:p>
          <a:pPr latinLnBrk="1"/>
          <a:r>
            <a:rPr lang="ko-KR" altLang="en-US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테스트</a:t>
          </a:r>
          <a:r>
            <a:rPr lang="en-US" altLang="ko-KR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, </a:t>
          </a:r>
          <a:r>
            <a:rPr lang="ko-KR" altLang="en-US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동영상 등 훨씬 </a:t>
          </a:r>
          <a:br>
            <a:rPr lang="en-US" altLang="ko-KR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다양한 콘텐츠를 위해 </a:t>
          </a:r>
          <a:br>
            <a:rPr lang="en-US" altLang="ko-KR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퀴즈를 콘텐츠 라우터로 변경 </a:t>
          </a:r>
          <a:endParaRPr lang="ko-KR" altLang="en-US" sz="1200" b="1" dirty="0"/>
        </a:p>
      </dgm:t>
    </dgm:pt>
    <dgm:pt modelId="{D81D19A3-FA34-48F9-BB2E-D458C58095CE}" type="parTrans" cxnId="{A9376A85-15CD-4CBC-A69B-5C31A502363F}">
      <dgm:prSet/>
      <dgm:spPr/>
      <dgm:t>
        <a:bodyPr/>
        <a:lstStyle/>
        <a:p>
          <a:pPr latinLnBrk="1"/>
          <a:endParaRPr lang="ko-KR" altLang="en-US"/>
        </a:p>
      </dgm:t>
    </dgm:pt>
    <dgm:pt modelId="{F55CD1D7-991A-488F-8512-2640848DCDE8}" type="sibTrans" cxnId="{A9376A85-15CD-4CBC-A69B-5C31A502363F}">
      <dgm:prSet/>
      <dgm:spPr/>
      <dgm:t>
        <a:bodyPr/>
        <a:lstStyle/>
        <a:p>
          <a:pPr latinLnBrk="1"/>
          <a:endParaRPr lang="ko-KR" altLang="en-US"/>
        </a:p>
      </dgm:t>
    </dgm:pt>
    <dgm:pt modelId="{EE80052F-9A0B-4E9E-BD97-B0D0F6AC6A6F}">
      <dgm:prSet phldrT="[텍스트]" custT="1"/>
      <dgm:spPr/>
      <dgm:t>
        <a:bodyPr/>
        <a:lstStyle/>
        <a:p>
          <a:pPr latinLnBrk="1">
            <a:spcAft>
              <a:spcPct val="35000"/>
            </a:spcAft>
          </a:pPr>
          <a:r>
            <a:rPr lang="ko-KR" altLang="en-US" sz="20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위치 시스템</a:t>
          </a:r>
          <a:endParaRPr lang="en-US" altLang="ko-KR" sz="2000" b="1" spc="-150" dirty="0">
            <a:latin typeface="Trebuchet MS" panose="020B0603020202020204" pitchFamily="34" charset="0"/>
            <a:ea typeface="맑은 고딕" panose="020B0503020000020004" pitchFamily="50" charset="-127"/>
          </a:endParaRPr>
        </a:p>
        <a:p>
          <a:pPr latinLnBrk="1">
            <a:spcAft>
              <a:spcPts val="0"/>
            </a:spcAft>
          </a:pPr>
          <a:r>
            <a:rPr lang="ko-KR" altLang="en-US" sz="1200" b="1" dirty="0"/>
            <a:t>추후 현재 위치기반 </a:t>
          </a:r>
          <a:br>
            <a:rPr lang="en-US" altLang="ko-KR" sz="1200" b="1" dirty="0"/>
          </a:br>
          <a:r>
            <a:rPr lang="ko-KR" altLang="en-US" sz="1200" b="1" dirty="0"/>
            <a:t>시스템을 이용해</a:t>
          </a:r>
          <a:br>
            <a:rPr lang="en-US" altLang="ko-KR" sz="1200" b="1" dirty="0"/>
          </a:br>
          <a:r>
            <a:rPr lang="ko-KR" altLang="en-US" sz="1200" b="1" dirty="0"/>
            <a:t>작품에 도달하면 </a:t>
          </a:r>
          <a:br>
            <a:rPr lang="en-US" altLang="ko-KR" sz="1200" b="1" dirty="0"/>
          </a:br>
          <a:r>
            <a:rPr lang="ko-KR" altLang="en-US" sz="1200" b="1" dirty="0"/>
            <a:t>포인트를 주는 등 </a:t>
          </a:r>
          <a:br>
            <a:rPr lang="en-US" altLang="ko-KR" sz="1200" b="1" dirty="0"/>
          </a:br>
          <a:r>
            <a:rPr lang="en-US" altLang="ko-KR" sz="1200" b="1" dirty="0"/>
            <a:t>UX</a:t>
          </a:r>
          <a:r>
            <a:rPr lang="ko-KR" altLang="en-US" sz="1200" b="1" dirty="0"/>
            <a:t>를 강화해 </a:t>
          </a:r>
          <a:endParaRPr lang="en-US" altLang="ko-KR" sz="1200" b="1" dirty="0"/>
        </a:p>
        <a:p>
          <a:pPr latinLnBrk="1">
            <a:spcAft>
              <a:spcPts val="0"/>
            </a:spcAft>
          </a:pPr>
          <a:r>
            <a:rPr lang="ko-KR" altLang="en-US" sz="1200" b="1" dirty="0"/>
            <a:t>접근성을 극대화</a:t>
          </a:r>
        </a:p>
      </dgm:t>
    </dgm:pt>
    <dgm:pt modelId="{EEA07470-D860-4A68-A7B0-17840A11BDAA}" type="parTrans" cxnId="{561C29B7-CEBA-4577-B971-DE473FED0021}">
      <dgm:prSet/>
      <dgm:spPr/>
      <dgm:t>
        <a:bodyPr/>
        <a:lstStyle/>
        <a:p>
          <a:pPr latinLnBrk="1"/>
          <a:endParaRPr lang="ko-KR" altLang="en-US"/>
        </a:p>
      </dgm:t>
    </dgm:pt>
    <dgm:pt modelId="{D57BEE2D-4E95-4E19-910A-235D5B63B363}" type="sibTrans" cxnId="{561C29B7-CEBA-4577-B971-DE473FED0021}">
      <dgm:prSet/>
      <dgm:spPr/>
      <dgm:t>
        <a:bodyPr/>
        <a:lstStyle/>
        <a:p>
          <a:pPr latinLnBrk="1"/>
          <a:endParaRPr lang="ko-KR" altLang="en-US"/>
        </a:p>
      </dgm:t>
    </dgm:pt>
    <dgm:pt modelId="{F9184B27-07C3-4ACF-A2C2-56EE1F8DB698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latin typeface="Trebuchet MS" panose="020B0603020202020204" pitchFamily="34" charset="0"/>
              <a:ea typeface="맑은 고딕" panose="020B0503020000020004" pitchFamily="50" charset="-127"/>
            </a:rPr>
            <a:t>포인트 제도</a:t>
          </a:r>
          <a:endParaRPr lang="en-US" altLang="ko-KR" sz="2000" b="1" dirty="0">
            <a:latin typeface="Trebuchet MS" panose="020B0603020202020204" pitchFamily="34" charset="0"/>
            <a:ea typeface="맑은 고딕" panose="020B0503020000020004" pitchFamily="50" charset="-127"/>
          </a:endParaRPr>
        </a:p>
        <a:p>
          <a:pPr latinLnBrk="1"/>
          <a:r>
            <a:rPr lang="ko-KR" altLang="en-US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공공미술 포인트를 만들어 내부에서 활동할 때마다 </a:t>
          </a:r>
          <a:br>
            <a:rPr lang="en-US" altLang="ko-KR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포인트 지급 </a:t>
          </a:r>
          <a:br>
            <a:rPr lang="en-US" altLang="ko-KR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포인트를 활용해 </a:t>
          </a:r>
          <a:br>
            <a:rPr lang="en-US" altLang="ko-KR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spc="-150" dirty="0">
              <a:latin typeface="Trebuchet MS" panose="020B0603020202020204" pitchFamily="34" charset="0"/>
              <a:ea typeface="맑은 고딕" panose="020B0503020000020004" pitchFamily="50" charset="-127"/>
            </a:rPr>
            <a:t>추가 콘텐츠 확보</a:t>
          </a:r>
          <a:endParaRPr lang="ko-KR" altLang="en-US" sz="1200" b="1" dirty="0"/>
        </a:p>
      </dgm:t>
    </dgm:pt>
    <dgm:pt modelId="{2927873A-D30F-4C7F-9D41-8BC03DBC8B6A}" type="parTrans" cxnId="{12E6EC6A-98EA-42A3-A629-CBFED40D62E8}">
      <dgm:prSet/>
      <dgm:spPr/>
      <dgm:t>
        <a:bodyPr/>
        <a:lstStyle/>
        <a:p>
          <a:pPr latinLnBrk="1"/>
          <a:endParaRPr lang="ko-KR" altLang="en-US"/>
        </a:p>
      </dgm:t>
    </dgm:pt>
    <dgm:pt modelId="{D4F4EDE2-FB3F-4A7D-B8E4-B726CEBA4473}" type="sibTrans" cxnId="{12E6EC6A-98EA-42A3-A629-CBFED40D62E8}">
      <dgm:prSet/>
      <dgm:spPr/>
      <dgm:t>
        <a:bodyPr/>
        <a:lstStyle/>
        <a:p>
          <a:pPr latinLnBrk="1"/>
          <a:endParaRPr lang="ko-KR" altLang="en-US"/>
        </a:p>
      </dgm:t>
    </dgm:pt>
    <dgm:pt modelId="{BFD2D19B-2DC2-4D8F-BEDA-C481AC39F1B3}" type="pres">
      <dgm:prSet presAssocID="{1C19D2F3-49A6-4B60-8EDD-66D129F1915C}" presName="matrix" presStyleCnt="0">
        <dgm:presLayoutVars>
          <dgm:chMax val="1"/>
          <dgm:dir/>
          <dgm:resizeHandles val="exact"/>
        </dgm:presLayoutVars>
      </dgm:prSet>
      <dgm:spPr/>
    </dgm:pt>
    <dgm:pt modelId="{8EEF5E2F-D46D-49B1-A7D2-F9D8745EAC1E}" type="pres">
      <dgm:prSet presAssocID="{1C19D2F3-49A6-4B60-8EDD-66D129F1915C}" presName="axisShape" presStyleLbl="bgShp" presStyleIdx="0" presStyleCnt="1"/>
      <dgm:spPr/>
    </dgm:pt>
    <dgm:pt modelId="{BACA75AB-CC7E-4956-B69F-07AB61478842}" type="pres">
      <dgm:prSet presAssocID="{1C19D2F3-49A6-4B60-8EDD-66D129F1915C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A477FCD-59CD-4300-8F4F-8371ED4E4A67}" type="pres">
      <dgm:prSet presAssocID="{1C19D2F3-49A6-4B60-8EDD-66D129F1915C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DBCA1FD-3612-4815-A3B7-077784510D97}" type="pres">
      <dgm:prSet presAssocID="{1C19D2F3-49A6-4B60-8EDD-66D129F1915C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9D6F46-697E-4784-BA02-D2356A677030}" type="pres">
      <dgm:prSet presAssocID="{1C19D2F3-49A6-4B60-8EDD-66D129F1915C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750EE0D-2618-435B-AB32-10B01CAAAE84}" type="presOf" srcId="{1C19D2F3-49A6-4B60-8EDD-66D129F1915C}" destId="{BFD2D19B-2DC2-4D8F-BEDA-C481AC39F1B3}" srcOrd="0" destOrd="0" presId="urn:microsoft.com/office/officeart/2005/8/layout/matrix2"/>
    <dgm:cxn modelId="{353C450F-1E21-4782-957D-3C9E20DD8C53}" type="presOf" srcId="{F9184B27-07C3-4ACF-A2C2-56EE1F8DB698}" destId="{9C9D6F46-697E-4784-BA02-D2356A677030}" srcOrd="0" destOrd="0" presId="urn:microsoft.com/office/officeart/2005/8/layout/matrix2"/>
    <dgm:cxn modelId="{ED4BD92D-5F91-4402-B5E6-5E1A8A3F039D}" type="presOf" srcId="{EE80052F-9A0B-4E9E-BD97-B0D0F6AC6A6F}" destId="{BDBCA1FD-3612-4815-A3B7-077784510D97}" srcOrd="0" destOrd="0" presId="urn:microsoft.com/office/officeart/2005/8/layout/matrix2"/>
    <dgm:cxn modelId="{12E6EC6A-98EA-42A3-A629-CBFED40D62E8}" srcId="{1C19D2F3-49A6-4B60-8EDD-66D129F1915C}" destId="{F9184B27-07C3-4ACF-A2C2-56EE1F8DB698}" srcOrd="3" destOrd="0" parTransId="{2927873A-D30F-4C7F-9D41-8BC03DBC8B6A}" sibTransId="{D4F4EDE2-FB3F-4A7D-B8E4-B726CEBA4473}"/>
    <dgm:cxn modelId="{A9376A85-15CD-4CBC-A69B-5C31A502363F}" srcId="{1C19D2F3-49A6-4B60-8EDD-66D129F1915C}" destId="{854C4CC8-A521-48C3-8EB6-F067FC4DEABF}" srcOrd="1" destOrd="0" parTransId="{D81D19A3-FA34-48F9-BB2E-D458C58095CE}" sibTransId="{F55CD1D7-991A-488F-8512-2640848DCDE8}"/>
    <dgm:cxn modelId="{62B0FA87-C773-49EF-A5D2-D1503B41EEFB}" type="presOf" srcId="{854C4CC8-A521-48C3-8EB6-F067FC4DEABF}" destId="{4A477FCD-59CD-4300-8F4F-8371ED4E4A67}" srcOrd="0" destOrd="0" presId="urn:microsoft.com/office/officeart/2005/8/layout/matrix2"/>
    <dgm:cxn modelId="{2088959F-875C-4EF0-A14C-F0A8FFBBB940}" srcId="{1C19D2F3-49A6-4B60-8EDD-66D129F1915C}" destId="{4E603AFE-9785-496D-83C7-04687B9748E6}" srcOrd="0" destOrd="0" parTransId="{813DD6A6-13D0-4002-9049-9308CD2410B8}" sibTransId="{555B0360-935B-4895-976C-BAC25136D548}"/>
    <dgm:cxn modelId="{561C29B7-CEBA-4577-B971-DE473FED0021}" srcId="{1C19D2F3-49A6-4B60-8EDD-66D129F1915C}" destId="{EE80052F-9A0B-4E9E-BD97-B0D0F6AC6A6F}" srcOrd="2" destOrd="0" parTransId="{EEA07470-D860-4A68-A7B0-17840A11BDAA}" sibTransId="{D57BEE2D-4E95-4E19-910A-235D5B63B363}"/>
    <dgm:cxn modelId="{AC6938C7-A5A2-40B2-9BD8-428CADFF3A40}" type="presOf" srcId="{4E603AFE-9785-496D-83C7-04687B9748E6}" destId="{BACA75AB-CC7E-4956-B69F-07AB61478842}" srcOrd="0" destOrd="0" presId="urn:microsoft.com/office/officeart/2005/8/layout/matrix2"/>
    <dgm:cxn modelId="{97BDEFEB-8343-49F4-AA39-E1FFEA94D195}" type="presParOf" srcId="{BFD2D19B-2DC2-4D8F-BEDA-C481AC39F1B3}" destId="{8EEF5E2F-D46D-49B1-A7D2-F9D8745EAC1E}" srcOrd="0" destOrd="0" presId="urn:microsoft.com/office/officeart/2005/8/layout/matrix2"/>
    <dgm:cxn modelId="{AE989B1C-7EA5-4920-9225-0A8953FD8EA8}" type="presParOf" srcId="{BFD2D19B-2DC2-4D8F-BEDA-C481AC39F1B3}" destId="{BACA75AB-CC7E-4956-B69F-07AB61478842}" srcOrd="1" destOrd="0" presId="urn:microsoft.com/office/officeart/2005/8/layout/matrix2"/>
    <dgm:cxn modelId="{9147E442-EF61-48AE-A77B-F82D873D890B}" type="presParOf" srcId="{BFD2D19B-2DC2-4D8F-BEDA-C481AC39F1B3}" destId="{4A477FCD-59CD-4300-8F4F-8371ED4E4A67}" srcOrd="2" destOrd="0" presId="urn:microsoft.com/office/officeart/2005/8/layout/matrix2"/>
    <dgm:cxn modelId="{895980DC-D95B-43EE-B49E-F8F6BD52B024}" type="presParOf" srcId="{BFD2D19B-2DC2-4D8F-BEDA-C481AC39F1B3}" destId="{BDBCA1FD-3612-4815-A3B7-077784510D97}" srcOrd="3" destOrd="0" presId="urn:microsoft.com/office/officeart/2005/8/layout/matrix2"/>
    <dgm:cxn modelId="{832B6F9D-F024-4159-99BB-80D34F3A7A52}" type="presParOf" srcId="{BFD2D19B-2DC2-4D8F-BEDA-C481AC39F1B3}" destId="{9C9D6F46-697E-4784-BA02-D2356A677030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7FED5-8418-4BF8-8E0A-5D4D253E5609}">
      <dsp:nvSpPr>
        <dsp:cNvPr id="0" name=""/>
        <dsp:cNvSpPr/>
      </dsp:nvSpPr>
      <dsp:spPr>
        <a:xfrm>
          <a:off x="0" y="0"/>
          <a:ext cx="2915728" cy="11662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Trebuchet MS" panose="020B0603020202020204" pitchFamily="34" charset="0"/>
            </a:rPr>
            <a:t>선정 이유</a:t>
          </a:r>
        </a:p>
      </dsp:txBody>
      <dsp:txXfrm>
        <a:off x="0" y="0"/>
        <a:ext cx="2915728" cy="1166291"/>
      </dsp:txXfrm>
    </dsp:sp>
    <dsp:sp modelId="{BFBB7FD1-8EDC-4BDF-92B7-F848538B8B32}">
      <dsp:nvSpPr>
        <dsp:cNvPr id="0" name=""/>
        <dsp:cNvSpPr/>
      </dsp:nvSpPr>
      <dsp:spPr>
        <a:xfrm>
          <a:off x="0" y="1162326"/>
          <a:ext cx="2915728" cy="46550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Trebuchet MS" panose="020B0603020202020204" pitchFamily="34" charset="0"/>
            </a:rPr>
            <a:t>데이터의 양 많음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>
            <a:latin typeface="Trebuchet MS" panose="020B0603020202020204" pitchFamily="34" charset="0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Trebuchet MS" panose="020B0603020202020204" pitchFamily="34" charset="0"/>
            </a:rPr>
            <a:t>시민과 학생이 참여한 데이터 등   사회적 의미 있는 데이터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>
            <a:latin typeface="Trebuchet MS" panose="020B0603020202020204" pitchFamily="34" charset="0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Trebuchet MS" panose="020B0603020202020204" pitchFamily="34" charset="0"/>
            </a:rPr>
            <a:t>비슷한 주제의 다른 사이트에서    잘 활용하지 않은 데이터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>
            <a:latin typeface="Trebuchet MS" panose="020B0603020202020204" pitchFamily="34" charset="0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Trebuchet MS" panose="020B0603020202020204" pitchFamily="34" charset="0"/>
            </a:rPr>
            <a:t>개인 작가의 작품 뿐만 아닌</a:t>
          </a:r>
          <a:br>
            <a:rPr lang="en-US" altLang="ko-KR" sz="1400" kern="1200" dirty="0">
              <a:latin typeface="Trebuchet MS" panose="020B0603020202020204" pitchFamily="34" charset="0"/>
            </a:rPr>
          </a:br>
          <a:r>
            <a:rPr lang="ko-KR" altLang="en-US" sz="1400" kern="1200" dirty="0">
              <a:latin typeface="Trebuchet MS" panose="020B0603020202020204" pitchFamily="34" charset="0"/>
            </a:rPr>
            <a:t>이순신 동상 등 평소에 무심코</a:t>
          </a:r>
          <a:br>
            <a:rPr lang="en-US" altLang="ko-KR" sz="1400" kern="1200" dirty="0">
              <a:latin typeface="Trebuchet MS" panose="020B0603020202020204" pitchFamily="34" charset="0"/>
            </a:rPr>
          </a:br>
          <a:r>
            <a:rPr lang="ko-KR" altLang="en-US" sz="1400" kern="1200" dirty="0">
              <a:latin typeface="Trebuchet MS" panose="020B0603020202020204" pitchFamily="34" charset="0"/>
            </a:rPr>
            <a:t>넘어갔던 작품들도 존재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>
            <a:latin typeface="Trebuchet MS" panose="020B0603020202020204" pitchFamily="34" charset="0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>
              <a:latin typeface="Trebuchet MS" panose="020B0603020202020204" pitchFamily="34" charset="0"/>
            </a:rPr>
            <a:t> </a:t>
          </a:r>
          <a:r>
            <a:rPr lang="ko-KR" altLang="en-US" sz="1400" kern="1200" dirty="0">
              <a:latin typeface="Trebuchet MS" panose="020B0603020202020204" pitchFamily="34" charset="0"/>
            </a:rPr>
            <a:t>양과 질이 모두 우수한 데이터</a:t>
          </a:r>
        </a:p>
      </dsp:txBody>
      <dsp:txXfrm>
        <a:off x="0" y="1162326"/>
        <a:ext cx="2915728" cy="4655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60AF2-F899-49A8-9E57-3B260B64DAEB}">
      <dsp:nvSpPr>
        <dsp:cNvPr id="0" name=""/>
        <dsp:cNvSpPr/>
      </dsp:nvSpPr>
      <dsp:spPr>
        <a:xfrm>
          <a:off x="3025062" y="0"/>
          <a:ext cx="1530576" cy="153057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kern="1200" dirty="0">
              <a:latin typeface="Trebuchet MS" panose="020B0603020202020204" pitchFamily="34" charset="0"/>
            </a:rPr>
            <a:t>아이디어</a:t>
          </a:r>
          <a:endParaRPr lang="en-US" altLang="ko-KR" sz="1200" kern="1200" dirty="0">
            <a:latin typeface="Trebuchet MS" panose="020B0603020202020204" pitchFamily="34" charset="0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kern="1200" dirty="0">
              <a:latin typeface="Trebuchet MS" panose="020B0603020202020204" pitchFamily="34" charset="0"/>
            </a:rPr>
            <a:t>구상 </a:t>
          </a:r>
          <a:r>
            <a:rPr lang="en-US" altLang="ko-KR" sz="1200" kern="1200" dirty="0">
              <a:latin typeface="Trebuchet MS" panose="020B0603020202020204" pitchFamily="34" charset="0"/>
            </a:rPr>
            <a:t>&amp; </a:t>
          </a:r>
          <a:r>
            <a:rPr lang="ko-KR" altLang="en-US" sz="1200" kern="1200" dirty="0">
              <a:latin typeface="Trebuchet MS" panose="020B0603020202020204" pitchFamily="34" charset="0"/>
            </a:rPr>
            <a:t>논의</a:t>
          </a:r>
          <a:endParaRPr lang="en-US" altLang="ko-KR" sz="1200" kern="1200" dirty="0">
            <a:latin typeface="Trebuchet MS" panose="020B0603020202020204" pitchFamily="34" charset="0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200" kern="1200" dirty="0">
              <a:latin typeface="Trebuchet MS" panose="020B0603020202020204" pitchFamily="34" charset="0"/>
            </a:rPr>
            <a:t>(</a:t>
          </a:r>
          <a:r>
            <a:rPr lang="ko-KR" altLang="en-US" sz="1200" kern="1200" dirty="0">
              <a:latin typeface="Trebuchet MS" panose="020B0603020202020204" pitchFamily="34" charset="0"/>
            </a:rPr>
            <a:t>화면 별로</a:t>
          </a:r>
          <a:r>
            <a:rPr lang="en-US" altLang="ko-KR" sz="1200" kern="1200" dirty="0">
              <a:latin typeface="Trebuchet MS" panose="020B0603020202020204" pitchFamily="34" charset="0"/>
            </a:rPr>
            <a:t>)</a:t>
          </a:r>
          <a:endParaRPr lang="ko-KR" altLang="en-US" sz="1200" kern="1200" dirty="0">
            <a:latin typeface="Trebuchet MS" panose="020B0603020202020204" pitchFamily="34" charset="0"/>
          </a:endParaRPr>
        </a:p>
      </dsp:txBody>
      <dsp:txXfrm>
        <a:off x="3249210" y="224148"/>
        <a:ext cx="1082280" cy="1082280"/>
      </dsp:txXfrm>
    </dsp:sp>
    <dsp:sp modelId="{A61C5DA5-1451-4841-8F2F-706C3934F60D}">
      <dsp:nvSpPr>
        <dsp:cNvPr id="0" name=""/>
        <dsp:cNvSpPr/>
      </dsp:nvSpPr>
      <dsp:spPr>
        <a:xfrm rot="2161813">
          <a:off x="4506893" y="1176121"/>
          <a:ext cx="406797" cy="5165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4518566" y="1243543"/>
        <a:ext cx="284758" cy="309941"/>
      </dsp:txXfrm>
    </dsp:sp>
    <dsp:sp modelId="{0C861795-AABA-440D-B46B-FA1924320F03}">
      <dsp:nvSpPr>
        <dsp:cNvPr id="0" name=""/>
        <dsp:cNvSpPr/>
      </dsp:nvSpPr>
      <dsp:spPr>
        <a:xfrm>
          <a:off x="4883567" y="1351780"/>
          <a:ext cx="1530576" cy="153057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kern="1200" dirty="0"/>
            <a:t>논의 내용에 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kern="1200" dirty="0"/>
            <a:t>따라 업무내용 </a:t>
          </a:r>
          <a:r>
            <a:rPr lang="en-US" altLang="ko-KR" sz="1200" kern="1200" dirty="0"/>
            <a:t>JIRA</a:t>
          </a:r>
          <a:r>
            <a:rPr lang="ko-KR" altLang="en-US" sz="1200" kern="1200" dirty="0"/>
            <a:t>에 기재</a:t>
          </a:r>
        </a:p>
      </dsp:txBody>
      <dsp:txXfrm>
        <a:off x="5107715" y="1575928"/>
        <a:ext cx="1082280" cy="1082280"/>
      </dsp:txXfrm>
    </dsp:sp>
    <dsp:sp modelId="{DB364007-DD3F-4BAD-9C23-746254E37C80}">
      <dsp:nvSpPr>
        <dsp:cNvPr id="0" name=""/>
        <dsp:cNvSpPr/>
      </dsp:nvSpPr>
      <dsp:spPr>
        <a:xfrm rot="6480000">
          <a:off x="5094301" y="2940248"/>
          <a:ext cx="406330" cy="5165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5174085" y="2985596"/>
        <a:ext cx="284431" cy="309941"/>
      </dsp:txXfrm>
    </dsp:sp>
    <dsp:sp modelId="{BCBC85F1-4151-4B85-95A7-6856AF8C4789}">
      <dsp:nvSpPr>
        <dsp:cNvPr id="0" name=""/>
        <dsp:cNvSpPr/>
      </dsp:nvSpPr>
      <dsp:spPr>
        <a:xfrm>
          <a:off x="4173681" y="3536583"/>
          <a:ext cx="1530576" cy="153057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kern="1200" dirty="0"/>
            <a:t>디자이너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200" kern="1200" dirty="0"/>
            <a:t>Figma </a:t>
          </a:r>
          <a:r>
            <a:rPr lang="ko-KR" altLang="en-US" sz="1200" kern="1200" dirty="0"/>
            <a:t>디자인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200" kern="1200" dirty="0"/>
            <a:t>MS Loop </a:t>
          </a:r>
          <a:r>
            <a:rPr lang="ko-KR" altLang="en-US" sz="1200" kern="1200" dirty="0"/>
            <a:t>공유</a:t>
          </a:r>
        </a:p>
      </dsp:txBody>
      <dsp:txXfrm>
        <a:off x="4397829" y="3760731"/>
        <a:ext cx="1082280" cy="1082280"/>
      </dsp:txXfrm>
    </dsp:sp>
    <dsp:sp modelId="{A0D1C861-FB0D-4FDA-9267-92AF00145E71}">
      <dsp:nvSpPr>
        <dsp:cNvPr id="0" name=""/>
        <dsp:cNvSpPr/>
      </dsp:nvSpPr>
      <dsp:spPr>
        <a:xfrm rot="10800000">
          <a:off x="3598685" y="4043587"/>
          <a:ext cx="406330" cy="5165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3720584" y="4146901"/>
        <a:ext cx="284431" cy="309941"/>
      </dsp:txXfrm>
    </dsp:sp>
    <dsp:sp modelId="{DB44260B-63D4-47C4-9570-DFE354F2640F}">
      <dsp:nvSpPr>
        <dsp:cNvPr id="0" name=""/>
        <dsp:cNvSpPr/>
      </dsp:nvSpPr>
      <dsp:spPr>
        <a:xfrm>
          <a:off x="1876443" y="3536583"/>
          <a:ext cx="1530576" cy="153057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kern="1200" dirty="0"/>
            <a:t>개발자가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kern="1200" dirty="0"/>
            <a:t>기획과 디자인사항에 따라 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kern="1200" dirty="0"/>
            <a:t>디자인 </a:t>
          </a:r>
          <a:r>
            <a:rPr lang="en-US" altLang="ko-KR" sz="1200" kern="1200" dirty="0"/>
            <a:t>&amp; </a:t>
          </a:r>
          <a:r>
            <a:rPr lang="ko-KR" altLang="en-US" sz="1200" kern="1200" dirty="0"/>
            <a:t>개발</a:t>
          </a:r>
        </a:p>
      </dsp:txBody>
      <dsp:txXfrm>
        <a:off x="2100591" y="3760731"/>
        <a:ext cx="1082280" cy="1082280"/>
      </dsp:txXfrm>
    </dsp:sp>
    <dsp:sp modelId="{D46A81A9-1D9F-4581-A49B-8969BF67697F}">
      <dsp:nvSpPr>
        <dsp:cNvPr id="0" name=""/>
        <dsp:cNvSpPr/>
      </dsp:nvSpPr>
      <dsp:spPr>
        <a:xfrm rot="15120000">
          <a:off x="2087177" y="2962122"/>
          <a:ext cx="406330" cy="5165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2166961" y="3123402"/>
        <a:ext cx="284431" cy="309941"/>
      </dsp:txXfrm>
    </dsp:sp>
    <dsp:sp modelId="{41D1F06D-833C-4FBB-AAB8-D83C2264018A}">
      <dsp:nvSpPr>
        <dsp:cNvPr id="0" name=""/>
        <dsp:cNvSpPr/>
      </dsp:nvSpPr>
      <dsp:spPr>
        <a:xfrm>
          <a:off x="1166558" y="1351780"/>
          <a:ext cx="1530576" cy="153057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kern="1200" dirty="0"/>
            <a:t>패치노트 수정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200" kern="1200" dirty="0"/>
            <a:t>Github</a:t>
          </a:r>
          <a:r>
            <a:rPr lang="ko-KR" altLang="en-US" sz="1200" kern="1200" dirty="0"/>
            <a:t> 업로드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200" kern="1200" dirty="0"/>
            <a:t>AWS </a:t>
          </a:r>
          <a:r>
            <a:rPr lang="ko-KR" altLang="en-US" sz="1200" kern="1200" dirty="0"/>
            <a:t>배포</a:t>
          </a:r>
        </a:p>
      </dsp:txBody>
      <dsp:txXfrm>
        <a:off x="1390706" y="1575928"/>
        <a:ext cx="1082280" cy="1082280"/>
      </dsp:txXfrm>
    </dsp:sp>
    <dsp:sp modelId="{FF97F4D1-530A-4873-8B58-9730EF3F3E1A}">
      <dsp:nvSpPr>
        <dsp:cNvPr id="0" name=""/>
        <dsp:cNvSpPr/>
      </dsp:nvSpPr>
      <dsp:spPr>
        <a:xfrm rot="19438187">
          <a:off x="2648389" y="1189665"/>
          <a:ext cx="406797" cy="5165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660062" y="1328871"/>
        <a:ext cx="284758" cy="309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F5E2F-D46D-49B1-A7D2-F9D8745EAC1E}">
      <dsp:nvSpPr>
        <dsp:cNvPr id="0" name=""/>
        <dsp:cNvSpPr/>
      </dsp:nvSpPr>
      <dsp:spPr>
        <a:xfrm>
          <a:off x="1354666" y="0"/>
          <a:ext cx="5418667" cy="541866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CA75AB-CC7E-4956-B69F-07AB61478842}">
      <dsp:nvSpPr>
        <dsp:cNvPr id="0" name=""/>
        <dsp:cNvSpPr/>
      </dsp:nvSpPr>
      <dsp:spPr>
        <a:xfrm>
          <a:off x="1706879" y="352213"/>
          <a:ext cx="2167466" cy="2167466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Trebuchet MS" panose="020B0603020202020204" pitchFamily="34" charset="0"/>
              <a:ea typeface="맑은 고딕" panose="020B0503020000020004" pitchFamily="50" charset="-127"/>
            </a:rPr>
            <a:t>주간 공공미술</a:t>
          </a:r>
          <a:endParaRPr lang="en-US" altLang="ko-KR" sz="2000" b="1" kern="1200" dirty="0">
            <a:latin typeface="Trebuchet MS" panose="020B0603020202020204" pitchFamily="34" charset="0"/>
            <a:ea typeface="맑은 고딕" panose="020B0503020000020004" pitchFamily="50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회원 </a:t>
          </a:r>
          <a:r>
            <a:rPr lang="en-US" altLang="ko-KR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DB</a:t>
          </a:r>
          <a:r>
            <a:rPr lang="ko-KR" altLang="en-US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에 저장된 이메일을 통해서 주간 공공미술 소식과 </a:t>
          </a:r>
          <a:br>
            <a:rPr lang="en-US" altLang="ko-KR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공공미술 잡지 제작 </a:t>
          </a:r>
          <a:endParaRPr lang="ko-KR" altLang="en-US" sz="1200" b="1" kern="1200" dirty="0"/>
        </a:p>
      </dsp:txBody>
      <dsp:txXfrm>
        <a:off x="1812686" y="458020"/>
        <a:ext cx="1955852" cy="1955852"/>
      </dsp:txXfrm>
    </dsp:sp>
    <dsp:sp modelId="{4A477FCD-59CD-4300-8F4F-8371ED4E4A67}">
      <dsp:nvSpPr>
        <dsp:cNvPr id="0" name=""/>
        <dsp:cNvSpPr/>
      </dsp:nvSpPr>
      <dsp:spPr>
        <a:xfrm>
          <a:off x="4253653" y="352213"/>
          <a:ext cx="2167466" cy="2167466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68407"/>
                <a:satOff val="-746"/>
                <a:lumOff val="8526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68407"/>
                <a:satOff val="-746"/>
                <a:lumOff val="8526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68407"/>
                <a:satOff val="-746"/>
                <a:lumOff val="85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Trebuchet MS" panose="020B0603020202020204" pitchFamily="34" charset="0"/>
              <a:ea typeface="맑은 고딕" panose="020B0503020000020004" pitchFamily="50" charset="-127"/>
            </a:rPr>
            <a:t>라우터 변경</a:t>
          </a:r>
          <a:endParaRPr lang="en-US" altLang="ko-KR" sz="2000" b="1" kern="1200" dirty="0">
            <a:latin typeface="Trebuchet MS" panose="020B0603020202020204" pitchFamily="34" charset="0"/>
            <a:ea typeface="맑은 고딕" panose="020B0503020000020004" pitchFamily="50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테스트</a:t>
          </a:r>
          <a:r>
            <a:rPr lang="en-US" altLang="ko-KR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, </a:t>
          </a:r>
          <a:r>
            <a:rPr lang="ko-KR" altLang="en-US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동영상 등 훨씬 </a:t>
          </a:r>
          <a:br>
            <a:rPr lang="en-US" altLang="ko-KR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다양한 콘텐츠를 위해 </a:t>
          </a:r>
          <a:br>
            <a:rPr lang="en-US" altLang="ko-KR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퀴즈를 콘텐츠 라우터로 변경 </a:t>
          </a:r>
          <a:endParaRPr lang="ko-KR" altLang="en-US" sz="1200" b="1" kern="1200" dirty="0"/>
        </a:p>
      </dsp:txBody>
      <dsp:txXfrm>
        <a:off x="4359460" y="458020"/>
        <a:ext cx="1955852" cy="1955852"/>
      </dsp:txXfrm>
    </dsp:sp>
    <dsp:sp modelId="{BDBCA1FD-3612-4815-A3B7-077784510D97}">
      <dsp:nvSpPr>
        <dsp:cNvPr id="0" name=""/>
        <dsp:cNvSpPr/>
      </dsp:nvSpPr>
      <dsp:spPr>
        <a:xfrm>
          <a:off x="1706879" y="2898986"/>
          <a:ext cx="2167466" cy="2167466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136814"/>
                <a:satOff val="-1492"/>
                <a:lumOff val="17053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136814"/>
                <a:satOff val="-1492"/>
                <a:lumOff val="17053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136814"/>
                <a:satOff val="-1492"/>
                <a:lumOff val="170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위치 시스템</a:t>
          </a:r>
          <a:endParaRPr lang="en-US" altLang="ko-KR" sz="2000" b="1" kern="1200" spc="-150" dirty="0">
            <a:latin typeface="Trebuchet MS" panose="020B0603020202020204" pitchFamily="34" charset="0"/>
            <a:ea typeface="맑은 고딕" panose="020B0503020000020004" pitchFamily="50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/>
            <a:t>추후 현재 위치기반 </a:t>
          </a:r>
          <a:br>
            <a:rPr lang="en-US" altLang="ko-KR" sz="1200" b="1" kern="1200" dirty="0"/>
          </a:br>
          <a:r>
            <a:rPr lang="ko-KR" altLang="en-US" sz="1200" b="1" kern="1200" dirty="0"/>
            <a:t>시스템을 이용해</a:t>
          </a:r>
          <a:br>
            <a:rPr lang="en-US" altLang="ko-KR" sz="1200" b="1" kern="1200" dirty="0"/>
          </a:br>
          <a:r>
            <a:rPr lang="ko-KR" altLang="en-US" sz="1200" b="1" kern="1200" dirty="0"/>
            <a:t>작품에 도달하면 </a:t>
          </a:r>
          <a:br>
            <a:rPr lang="en-US" altLang="ko-KR" sz="1200" b="1" kern="1200" dirty="0"/>
          </a:br>
          <a:r>
            <a:rPr lang="ko-KR" altLang="en-US" sz="1200" b="1" kern="1200" dirty="0"/>
            <a:t>포인트를 주는 등 </a:t>
          </a:r>
          <a:br>
            <a:rPr lang="en-US" altLang="ko-KR" sz="1200" b="1" kern="1200" dirty="0"/>
          </a:br>
          <a:r>
            <a:rPr lang="en-US" altLang="ko-KR" sz="1200" b="1" kern="1200" dirty="0"/>
            <a:t>UX</a:t>
          </a:r>
          <a:r>
            <a:rPr lang="ko-KR" altLang="en-US" sz="1200" b="1" kern="1200" dirty="0"/>
            <a:t>를 강화해 </a:t>
          </a:r>
          <a:endParaRPr lang="en-US" altLang="ko-KR" sz="1200" b="1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/>
            <a:t>접근성을 극대화</a:t>
          </a:r>
        </a:p>
      </dsp:txBody>
      <dsp:txXfrm>
        <a:off x="1812686" y="3004793"/>
        <a:ext cx="1955852" cy="1955852"/>
      </dsp:txXfrm>
    </dsp:sp>
    <dsp:sp modelId="{9C9D6F46-697E-4784-BA02-D2356A677030}">
      <dsp:nvSpPr>
        <dsp:cNvPr id="0" name=""/>
        <dsp:cNvSpPr/>
      </dsp:nvSpPr>
      <dsp:spPr>
        <a:xfrm>
          <a:off x="4253653" y="2898986"/>
          <a:ext cx="2167466" cy="2167466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205221"/>
                <a:satOff val="-2238"/>
                <a:lumOff val="25579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205221"/>
                <a:satOff val="-2238"/>
                <a:lumOff val="25579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205221"/>
                <a:satOff val="-2238"/>
                <a:lumOff val="255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Trebuchet MS" panose="020B0603020202020204" pitchFamily="34" charset="0"/>
              <a:ea typeface="맑은 고딕" panose="020B0503020000020004" pitchFamily="50" charset="-127"/>
            </a:rPr>
            <a:t>포인트 제도</a:t>
          </a:r>
          <a:endParaRPr lang="en-US" altLang="ko-KR" sz="2000" b="1" kern="1200" dirty="0">
            <a:latin typeface="Trebuchet MS" panose="020B0603020202020204" pitchFamily="34" charset="0"/>
            <a:ea typeface="맑은 고딕" panose="020B0503020000020004" pitchFamily="50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공공미술 포인트를 만들어 내부에서 활동할 때마다 </a:t>
          </a:r>
          <a:br>
            <a:rPr lang="en-US" altLang="ko-KR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포인트 지급 </a:t>
          </a:r>
          <a:br>
            <a:rPr lang="en-US" altLang="ko-KR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포인트를 활용해 </a:t>
          </a:r>
          <a:br>
            <a:rPr lang="en-US" altLang="ko-KR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</a:br>
          <a:r>
            <a:rPr lang="ko-KR" altLang="en-US" sz="1200" b="1" kern="1200" spc="-150" dirty="0">
              <a:latin typeface="Trebuchet MS" panose="020B0603020202020204" pitchFamily="34" charset="0"/>
              <a:ea typeface="맑은 고딕" panose="020B0503020000020004" pitchFamily="50" charset="-127"/>
            </a:rPr>
            <a:t>추가 콘텐츠 확보</a:t>
          </a:r>
          <a:endParaRPr lang="ko-KR" altLang="en-US" sz="1200" b="1" kern="1200" dirty="0"/>
        </a:p>
      </dsp:txBody>
      <dsp:txXfrm>
        <a:off x="4359460" y="3004793"/>
        <a:ext cx="1955852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2" y="1"/>
            <a:ext cx="2944813" cy="49537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594" tIns="47796" rIns="95594" bIns="47796" anchor="t" anchorCtr="0"/>
          <a:lstStyle>
            <a:lvl1pPr defTabSz="955273" eaLnBrk="1" latinLnBrk="1" hangingPunct="1">
              <a:spcBef>
                <a:spcPct val="0"/>
              </a:spcBef>
              <a:defRPr kumimoji="1" sz="1300" b="0">
                <a:latin typeface="Times New Roman"/>
                <a:ea typeface="맑은 고딕"/>
              </a:defRPr>
            </a:lvl1pPr>
          </a:lstStyle>
          <a:p>
            <a:endParaRPr lang="en-US" altLang="ko-KR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52865" y="1"/>
            <a:ext cx="2944812" cy="49537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594" tIns="47796" rIns="95594" bIns="47796" anchor="t" anchorCtr="0"/>
          <a:lstStyle>
            <a:lvl1pPr algn="r" defTabSz="955273" eaLnBrk="1" latinLnBrk="1" hangingPunct="1">
              <a:spcBef>
                <a:spcPct val="0"/>
              </a:spcBef>
              <a:defRPr kumimoji="1" sz="1300" b="0">
                <a:latin typeface="Times New Roman"/>
                <a:ea typeface="맑은 고딕"/>
              </a:defRPr>
            </a:lvl1pPr>
          </a:lstStyle>
          <a:p>
            <a:endParaRPr lang="en-US" altLang="ko-KR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2" y="9432847"/>
            <a:ext cx="2944813" cy="49537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594" tIns="47796" rIns="95594" bIns="47796" anchor="b" anchorCtr="0"/>
          <a:lstStyle>
            <a:lvl1pPr defTabSz="955273" eaLnBrk="1" latinLnBrk="1" hangingPunct="1">
              <a:spcBef>
                <a:spcPct val="0"/>
              </a:spcBef>
              <a:defRPr kumimoji="1" sz="1300" b="0">
                <a:latin typeface="Times New Roman"/>
                <a:ea typeface="맑은 고딕"/>
              </a:defRPr>
            </a:lvl1pPr>
          </a:lstStyle>
          <a:p>
            <a:endParaRPr lang="en-US" altLang="ko-KR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52865" y="9432847"/>
            <a:ext cx="2944812" cy="49537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594" tIns="47796" rIns="95594" bIns="47796" anchor="b" anchorCtr="0"/>
          <a:lstStyle>
            <a:lvl1pPr algn="r" defTabSz="955273" eaLnBrk="1" latinLnBrk="1" hangingPunct="1">
              <a:spcBef>
                <a:spcPct val="0"/>
              </a:spcBef>
              <a:defRPr kumimoji="1" sz="1300" b="0">
                <a:latin typeface="Times New Roman"/>
                <a:ea typeface="맑은 고딕"/>
              </a:defRPr>
            </a:lvl1pPr>
          </a:lstStyle>
          <a:p>
            <a:fld id="{F7C6FA48-72FE-4921-B738-DED4C3AAA6E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4381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2" y="1"/>
            <a:ext cx="2944813" cy="49537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594" tIns="47796" rIns="95594" bIns="47796" anchor="t" anchorCtr="0"/>
          <a:lstStyle>
            <a:lvl1pPr defTabSz="955273" eaLnBrk="1" latinLnBrk="1" hangingPunct="1">
              <a:spcBef>
                <a:spcPct val="50000"/>
              </a:spcBef>
              <a:defRPr kumimoji="1" sz="1300" b="0">
                <a:latin typeface="Times New Roman"/>
                <a:ea typeface="맑은 고딕"/>
              </a:defRPr>
            </a:lvl1pPr>
          </a:lstStyle>
          <a:p>
            <a:endParaRPr lang="en-US" altLang="ko-KR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52865" y="1"/>
            <a:ext cx="2944812" cy="49537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594" tIns="47796" rIns="95594" bIns="47796" anchor="t" anchorCtr="0"/>
          <a:lstStyle>
            <a:lvl1pPr algn="r" defTabSz="955273" eaLnBrk="1" latinLnBrk="1" hangingPunct="1">
              <a:spcBef>
                <a:spcPct val="50000"/>
              </a:spcBef>
              <a:defRPr kumimoji="1" sz="1300" b="0">
                <a:latin typeface="Times New Roman"/>
                <a:ea typeface="맑은 고딕"/>
              </a:defRPr>
            </a:lvl1pPr>
          </a:lstStyle>
          <a:p>
            <a:endParaRPr lang="en-US" altLang="ko-KR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92075" y="742950"/>
            <a:ext cx="661352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177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06464" y="4715632"/>
            <a:ext cx="4984750" cy="446793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594" tIns="47796" rIns="95594" bIns="47796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77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9432847"/>
            <a:ext cx="2944813" cy="49537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594" tIns="47796" rIns="95594" bIns="47796" anchor="b" anchorCtr="0"/>
          <a:lstStyle>
            <a:lvl1pPr defTabSz="955273" eaLnBrk="1" latinLnBrk="1" hangingPunct="1">
              <a:spcBef>
                <a:spcPct val="50000"/>
              </a:spcBef>
              <a:defRPr kumimoji="1" sz="1300" b="0">
                <a:latin typeface="Times New Roman"/>
                <a:ea typeface="맑은 고딕"/>
              </a:defRPr>
            </a:lvl1pPr>
          </a:lstStyle>
          <a:p>
            <a:endParaRPr lang="en-US" altLang="ko-KR"/>
          </a:p>
        </p:txBody>
      </p:sp>
      <p:sp>
        <p:nvSpPr>
          <p:cNvPr id="177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2865" y="9432847"/>
            <a:ext cx="2944812" cy="49537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5594" tIns="47796" rIns="95594" bIns="47796" anchor="b" anchorCtr="0"/>
          <a:lstStyle>
            <a:lvl1pPr algn="r" defTabSz="955273" eaLnBrk="1" latinLnBrk="1" hangingPunct="1">
              <a:spcBef>
                <a:spcPct val="50000"/>
              </a:spcBef>
              <a:defRPr kumimoji="1" sz="1300" b="0">
                <a:latin typeface="Times New Roman"/>
                <a:ea typeface="맑은 고딕"/>
              </a:defRPr>
            </a:lvl1pPr>
          </a:lstStyle>
          <a:p>
            <a:fld id="{E0198033-7FE3-43E9-8783-3A848FB291A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86465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맑은 고딕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맑은 고딕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맑은 고딕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맑은 고딕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맑은 고딕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5">
            <a:extLst>
              <a:ext uri="{FF2B5EF4-FFF2-40B4-BE49-F238E27FC236}">
                <a16:creationId xmlns:a16="http://schemas.microsoft.com/office/drawing/2014/main" id="{A6040D4A-8E3C-4C3B-AEE6-1FAFE5642B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1470" y="3067224"/>
            <a:ext cx="4164797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ko-KR" altLang="en-US" dirty="0"/>
          </a:p>
        </p:txBody>
      </p:sp>
      <p:sp>
        <p:nvSpPr>
          <p:cNvPr id="3" name="텍스트 개체 틀 15">
            <a:extLst>
              <a:ext uri="{FF2B5EF4-FFF2-40B4-BE49-F238E27FC236}">
                <a16:creationId xmlns:a16="http://schemas.microsoft.com/office/drawing/2014/main" id="{A6040D4A-8E3C-4C3B-AEE6-1FAFE5642B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65535" y="3642955"/>
            <a:ext cx="4164797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1. 서비스 제작배경 및 필요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27000" y="84666"/>
            <a:ext cx="2718693" cy="30322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 lIns="0" tIns="0" rIns="0" bIns="0" rtlCol="0">
            <a:spAutoFit/>
          </a:bodyPr>
          <a:lstStyle/>
          <a:p>
            <a:pPr algn="l" latinLnBrk="0">
              <a:lnSpc>
                <a:spcPct val="14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제작배경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289722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활용 공공데이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27000" y="84666"/>
            <a:ext cx="1753685" cy="344710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 lIns="0" tIns="0" rIns="0" bIns="0" rtlCol="0">
            <a:spAutoFit/>
          </a:bodyPr>
          <a:lstStyle/>
          <a:p>
            <a:pPr algn="l" latinLnBrk="0">
              <a:lnSpc>
                <a:spcPct val="14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공공데이터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3. 개발과정 및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27000" y="84666"/>
            <a:ext cx="1825821" cy="344710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 lIns="0" tIns="0" rIns="0" bIns="0" rtlCol="0">
            <a:spAutoFit/>
          </a:bodyPr>
          <a:lstStyle/>
          <a:p>
            <a:pPr algn="l" latinLnBrk="0">
              <a:lnSpc>
                <a:spcPct val="14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개발과정 및 방법</a:t>
            </a:r>
          </a:p>
        </p:txBody>
      </p:sp>
    </p:spTree>
    <p:extLst>
      <p:ext uri="{BB962C8B-B14F-4D97-AF65-F5344CB8AC3E}">
        <p14:creationId xmlns:p14="http://schemas.microsoft.com/office/powerpoint/2010/main" val="41661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27000" y="84666"/>
            <a:ext cx="3022430" cy="344710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 lIns="0" tIns="0" rIns="0" bIns="0" rtlCol="0">
            <a:spAutoFit/>
          </a:bodyPr>
          <a:lstStyle/>
          <a:p>
            <a:pPr algn="l" latinLnBrk="0">
              <a:lnSpc>
                <a:spcPct val="14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IA(Information</a:t>
            </a:r>
            <a:r>
              <a:rPr lang="en-US" altLang="ko-KR" sz="1600" b="1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Architecture)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22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6. 서비스 활용방안 및 기대효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27000" y="84666"/>
            <a:ext cx="2923877" cy="344710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 lIns="0" tIns="0" rIns="0" bIns="0" rtlCol="0">
            <a:spAutoFit/>
          </a:bodyPr>
          <a:lstStyle/>
          <a:p>
            <a:pPr algn="l" latinLnBrk="0">
              <a:lnSpc>
                <a:spcPct val="14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활용방안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6339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7. 개발 툴 및 참고문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27000" y="84666"/>
            <a:ext cx="2103140" cy="344710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 lIns="0" tIns="0" rIns="0" bIns="0" rtlCol="0">
            <a:spAutoFit/>
          </a:bodyPr>
          <a:lstStyle/>
          <a:p>
            <a:pPr algn="l" latinLnBrk="0">
              <a:lnSpc>
                <a:spcPct val="14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툴 및 참고문헌</a:t>
            </a:r>
          </a:p>
        </p:txBody>
      </p:sp>
    </p:spTree>
    <p:extLst>
      <p:ext uri="{BB962C8B-B14F-4D97-AF65-F5344CB8AC3E}">
        <p14:creationId xmlns:p14="http://schemas.microsoft.com/office/powerpoint/2010/main" val="339984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5. 화면 및 기능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697414" y="49309"/>
            <a:ext cx="3844519" cy="1792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>
              <a:defRPr lang="ko-KR" altLang="en-US"/>
            </a:pPr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569307" y="53033"/>
            <a:ext cx="1909560" cy="1755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8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 dirty="0"/>
              <a:t>화면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69307" y="230189"/>
            <a:ext cx="6964160" cy="17621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ko-KR" altLang="en-US" dirty="0" err="1"/>
              <a:t>페이지경로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B59DCD2C-CCE7-4FAC-A76E-CD27454C7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49097" y="766896"/>
            <a:ext cx="2475171" cy="5686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4_기본 디자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그레이바탕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0" y="4562476"/>
            <a:ext cx="12192000" cy="22955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Line 462"/>
          <p:cNvSpPr>
            <a:spLocks noChangeShapeType="1"/>
          </p:cNvSpPr>
          <p:nvPr/>
        </p:nvSpPr>
        <p:spPr>
          <a:xfrm>
            <a:off x="1" y="1143000"/>
            <a:ext cx="535158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</a:ln>
        </p:spPr>
        <p:txBody>
          <a:bodyPr wrap="none"/>
          <a:lstStyle/>
          <a:p>
            <a:pPr lvl="0"/>
            <a:endParaRPr lang="ko-KR" altLang="en-US" sz="1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Line 488"/>
          <p:cNvSpPr>
            <a:spLocks noChangeShapeType="1"/>
          </p:cNvSpPr>
          <p:nvPr/>
        </p:nvSpPr>
        <p:spPr>
          <a:xfrm>
            <a:off x="1" y="3429000"/>
            <a:ext cx="535158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</a:ln>
        </p:spPr>
        <p:txBody>
          <a:bodyPr wrap="none"/>
          <a:lstStyle/>
          <a:p>
            <a:pPr lvl="0"/>
            <a:endParaRPr lang="ko-KR" altLang="en-US" sz="1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Line 489"/>
          <p:cNvSpPr>
            <a:spLocks noChangeShapeType="1"/>
          </p:cNvSpPr>
          <p:nvPr/>
        </p:nvSpPr>
        <p:spPr>
          <a:xfrm>
            <a:off x="1" y="4000500"/>
            <a:ext cx="535158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</a:ln>
        </p:spPr>
        <p:txBody>
          <a:bodyPr wrap="none"/>
          <a:lstStyle/>
          <a:p>
            <a:pPr lvl="0"/>
            <a:endParaRPr lang="ko-KR" altLang="en-US" sz="1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539"/>
          <p:cNvSpPr txBox="1">
            <a:spLocks noChangeArrowheads="1"/>
          </p:cNvSpPr>
          <p:nvPr/>
        </p:nvSpPr>
        <p:spPr>
          <a:xfrm>
            <a:off x="480647" y="1704975"/>
            <a:ext cx="5255846" cy="461962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lstStyle/>
          <a:p>
            <a:pPr lvl="0"/>
            <a:r>
              <a:rPr lang="ko-KR" altLang="en-US" sz="3000" b="0" dirty="0">
                <a:latin typeface="맑은 고딕" pitchFamily="50" charset="-127"/>
                <a:ea typeface="맑은 고딕" pitchFamily="50" charset="-127"/>
              </a:rPr>
              <a:t>상세기획서</a:t>
            </a:r>
          </a:p>
        </p:txBody>
      </p:sp>
      <p:sp>
        <p:nvSpPr>
          <p:cNvPr id="12" name="Text Box 510"/>
          <p:cNvSpPr txBox="1">
            <a:spLocks noChangeArrowheads="1"/>
          </p:cNvSpPr>
          <p:nvPr/>
        </p:nvSpPr>
        <p:spPr>
          <a:xfrm>
            <a:off x="480647" y="1394662"/>
            <a:ext cx="7653734" cy="24622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2023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년 서울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열린데이터광장 공공데이터활용 모바일 앱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웹 경진대회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3" y="6264581"/>
            <a:ext cx="20955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6" y="559453"/>
            <a:ext cx="1760400" cy="405329"/>
          </a:xfrm>
          <a:prstGeom prst="rect">
            <a:avLst/>
          </a:prstGeom>
        </p:spPr>
      </p:pic>
      <p:sp>
        <p:nvSpPr>
          <p:cNvPr id="10" name="텍스트 개체 틀 15">
            <a:extLst>
              <a:ext uri="{FF2B5EF4-FFF2-40B4-BE49-F238E27FC236}">
                <a16:creationId xmlns:a16="http://schemas.microsoft.com/office/drawing/2014/main" id="{A6040D4A-8E3C-4C3B-AEE6-1FAFE5642B29}"/>
              </a:ext>
            </a:extLst>
          </p:cNvPr>
          <p:cNvSpPr txBox="1">
            <a:spLocks/>
          </p:cNvSpPr>
          <p:nvPr userDrawn="1"/>
        </p:nvSpPr>
        <p:spPr>
          <a:xfrm>
            <a:off x="119337" y="3071836"/>
            <a:ext cx="1430064" cy="360040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8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8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r>
              <a:rPr lang="ko-KR" altLang="en-US" kern="0" dirty="0"/>
              <a:t>서비스명</a:t>
            </a:r>
            <a:r>
              <a:rPr lang="en-US" altLang="ko-KR" kern="0" dirty="0"/>
              <a:t>:</a:t>
            </a:r>
            <a:endParaRPr lang="ko-KR" altLang="en-US" kern="0" dirty="0"/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A6040D4A-8E3C-4C3B-AEE6-1FAFE5642B29}"/>
              </a:ext>
            </a:extLst>
          </p:cNvPr>
          <p:cNvSpPr txBox="1">
            <a:spLocks/>
          </p:cNvSpPr>
          <p:nvPr userDrawn="1"/>
        </p:nvSpPr>
        <p:spPr>
          <a:xfrm>
            <a:off x="119337" y="3644166"/>
            <a:ext cx="1430064" cy="360040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8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8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r>
              <a:rPr lang="ko-KR" altLang="en-US" kern="0" dirty="0"/>
              <a:t>참가자</a:t>
            </a:r>
            <a:r>
              <a:rPr lang="en-US" altLang="ko-KR" kern="0" dirty="0"/>
              <a:t>(</a:t>
            </a:r>
            <a:r>
              <a:rPr lang="ko-KR" altLang="en-US" kern="0" dirty="0"/>
              <a:t>팀</a:t>
            </a:r>
            <a:r>
              <a:rPr lang="en-US" altLang="ko-KR" kern="0" dirty="0"/>
              <a:t>)</a:t>
            </a:r>
            <a:r>
              <a:rPr lang="ko-KR" altLang="en-US" kern="0" dirty="0"/>
              <a:t>명</a:t>
            </a:r>
            <a:r>
              <a:rPr lang="en-US" altLang="ko-KR" kern="0" dirty="0"/>
              <a:t>:</a:t>
            </a:r>
            <a:endParaRPr lang="ko-KR" altLang="en-US" kern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/>
          <a:ea typeface="맑은 고딕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/>
          <a:ea typeface="맑은 고딕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/>
          <a:ea typeface="맑은 고딕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/>
          <a:ea typeface="맑은 고딕"/>
        </a:defRPr>
      </a:lvl5pPr>
      <a:lvl6pPr marL="457200" algn="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Optima"/>
          <a:ea typeface="굴림"/>
        </a:defRPr>
      </a:lvl6pPr>
      <a:lvl7pPr marL="914400" algn="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Optima"/>
          <a:ea typeface="굴림"/>
        </a:defRPr>
      </a:lvl7pPr>
      <a:lvl8pPr marL="1371600" algn="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Optima"/>
          <a:ea typeface="굴림"/>
        </a:defRPr>
      </a:lvl8pPr>
      <a:lvl9pPr marL="1828800" algn="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Optima"/>
          <a:ea typeface="굴림"/>
        </a:defRPr>
      </a:lvl9pPr>
    </p:titleStyle>
    <p:bodyStyle>
      <a:lvl1pPr marL="342900" indent="-342900" algn="l" rtl="0" eaLnBrk="0" fontAlgn="base" latinLnBrk="1" hangingPunct="0">
        <a:lnSpc>
          <a:spcPct val="110000"/>
        </a:lnSpc>
        <a:spcBef>
          <a:spcPct val="20000"/>
        </a:spcBef>
        <a:spcAft>
          <a:spcPct val="0"/>
        </a:spcAft>
        <a:buNone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5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Times New Roman"/>
          <a:ea typeface="+mn-ea"/>
        </a:defRPr>
      </a:lvl2pPr>
      <a:lvl3pPr marL="990600" indent="-762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Times New Roman"/>
          <a:ea typeface="+mn-ea"/>
        </a:defRPr>
      </a:lvl3pPr>
      <a:lvl4pPr marL="1438275" indent="-2381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Times New Roman"/>
          <a:ea typeface="+mn-ea"/>
        </a:defRPr>
      </a:lvl4pPr>
      <a:lvl5pPr marL="1790700" indent="381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Times New Roman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9_기본 디자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8070359" y="110438"/>
            <a:ext cx="41216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2023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년 서울 열린데이터광장 공공데이터활용 모바일 앱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웹 경진대회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2197" y="108165"/>
            <a:ext cx="50027" cy="243880"/>
          </a:xfrm>
          <a:prstGeom prst="rect">
            <a:avLst/>
          </a:prstGeom>
          <a:solidFill>
            <a:srgbClr val="E8E8E8"/>
          </a:solidFill>
          <a:ln w="25400">
            <a:solidFill>
              <a:srgbClr val="FEFFFE"/>
            </a:solidFill>
            <a:miter/>
          </a:ln>
          <a:effectLst/>
        </p:spPr>
        <p:txBody>
          <a:bodyPr lIns="0" tIns="0" rIns="0" bIns="0" anchor="ctr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 b="0" i="0" spc="5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>
          <a:xfrm>
            <a:off x="0" y="6617453"/>
            <a:ext cx="12192000" cy="222433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1pPr>
            <a:lvl2pPr marL="742950" indent="-285750" eaLnBrk="0" hangingPunct="0"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2pPr>
            <a:lvl3pPr marL="1143000" indent="-228600" eaLnBrk="0" hangingPunct="0"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3pPr>
            <a:lvl4pPr marL="1600200" indent="-228600" eaLnBrk="0" hangingPunct="0"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4pPr>
            <a:lvl5pPr marL="2057400" indent="-228600" eaLnBrk="0" hangingPunct="0"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9pPr>
          </a:lstStyle>
          <a:p>
            <a:pPr algn="ctr" latinLnBrk="0">
              <a:lnSpc>
                <a:spcPct val="101000"/>
              </a:lnSpc>
              <a:spcBef>
                <a:spcPct val="50000"/>
              </a:spcBef>
            </a:pPr>
            <a:r>
              <a:rPr lang="en-US" altLang="ko-KR" sz="900" b="0" dirty="0">
                <a:latin typeface="맑은 고딕" pitchFamily="50" charset="-127"/>
                <a:ea typeface="맑은 고딕" pitchFamily="50" charset="-127"/>
              </a:rPr>
              <a:t>- </a:t>
            </a:r>
            <a:fld id="{954089D4-484C-4608-AE0D-9C54BD569F4A}" type="slidenum">
              <a:rPr lang="en-US" altLang="ko-KR" sz="900" b="0">
                <a:latin typeface="맑은 고딕" pitchFamily="50" charset="-127"/>
                <a:ea typeface="맑은 고딕" pitchFamily="50" charset="-127"/>
              </a:rPr>
              <a:pPr algn="ctr" latinLnBrk="0">
                <a:lnSpc>
                  <a:spcPct val="101000"/>
                </a:lnSpc>
                <a:spcBef>
                  <a:spcPct val="50000"/>
                </a:spcBef>
              </a:pPr>
              <a:t>‹#›</a:t>
            </a:fld>
            <a:r>
              <a:rPr lang="en-US" altLang="ko-KR" sz="900" b="0" dirty="0"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463222B-7BE4-4999-9D5A-911B557CD359}"/>
              </a:ext>
            </a:extLst>
          </p:cNvPr>
          <p:cNvCxnSpPr/>
          <p:nvPr userDrawn="1"/>
        </p:nvCxnSpPr>
        <p:spPr>
          <a:xfrm>
            <a:off x="119336" y="476672"/>
            <a:ext cx="1195332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p:spPr>
      </p:cxn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46" y="121105"/>
            <a:ext cx="946800" cy="21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13" r:id="rId2"/>
    <p:sldLayoutId id="2147483840" r:id="rId3"/>
    <p:sldLayoutId id="2147483843" r:id="rId4"/>
    <p:sldLayoutId id="2147483841" r:id="rId5"/>
    <p:sldLayoutId id="2147483842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/>
          <a:ea typeface="맑은 고딕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/>
          <a:ea typeface="맑은 고딕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/>
          <a:ea typeface="맑은 고딕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/>
          <a:ea typeface="맑은 고딕"/>
        </a:defRPr>
      </a:lvl5pPr>
      <a:lvl6pPr marL="457200" algn="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Optima"/>
          <a:ea typeface="굴림"/>
        </a:defRPr>
      </a:lvl6pPr>
      <a:lvl7pPr marL="914400" algn="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Optima"/>
          <a:ea typeface="굴림"/>
        </a:defRPr>
      </a:lvl7pPr>
      <a:lvl8pPr marL="1371600" algn="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Optima"/>
          <a:ea typeface="굴림"/>
        </a:defRPr>
      </a:lvl8pPr>
      <a:lvl9pPr marL="1828800" algn="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bg1"/>
          </a:solidFill>
          <a:latin typeface="Optima"/>
          <a:ea typeface="굴림"/>
        </a:defRPr>
      </a:lvl9pPr>
    </p:titleStyle>
    <p:bodyStyle>
      <a:lvl1pPr marL="342900" indent="-342900" algn="l" rtl="0" eaLnBrk="0" fontAlgn="base" latinLnBrk="1" hangingPunct="0">
        <a:lnSpc>
          <a:spcPct val="110000"/>
        </a:lnSpc>
        <a:spcBef>
          <a:spcPct val="20000"/>
        </a:spcBef>
        <a:spcAft>
          <a:spcPct val="0"/>
        </a:spcAft>
        <a:buNone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5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Times New Roman"/>
          <a:ea typeface="+mn-ea"/>
        </a:defRPr>
      </a:lvl2pPr>
      <a:lvl3pPr marL="990600" indent="-762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Times New Roman"/>
          <a:ea typeface="+mn-ea"/>
        </a:defRPr>
      </a:lvl3pPr>
      <a:lvl4pPr marL="1438275" indent="-2381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Times New Roman"/>
          <a:ea typeface="+mn-ea"/>
        </a:defRPr>
      </a:lvl4pPr>
      <a:lvl5pPr marL="1790700" indent="381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Times New Roman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디자인 사용자 지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>
          <a:xfrm>
            <a:off x="0" y="6612548"/>
            <a:ext cx="12192000" cy="232243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1pPr>
            <a:lvl2pPr marL="742950" indent="-285750" eaLnBrk="0" hangingPunct="0"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2pPr>
            <a:lvl3pPr marL="1143000" indent="-228600" eaLnBrk="0" hangingPunct="0"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3pPr>
            <a:lvl4pPr marL="1600200" indent="-228600" eaLnBrk="0" hangingPunct="0"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4pPr>
            <a:lvl5pPr marL="2057400" indent="-228600" eaLnBrk="0" hangingPunct="0"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000000"/>
                </a:solidFill>
                <a:latin typeface="Arial"/>
                <a:ea typeface="맑은 고딕"/>
              </a:defRPr>
            </a:lvl9pPr>
          </a:lstStyle>
          <a:p>
            <a:pPr algn="ctr" latinLnBrk="0">
              <a:lnSpc>
                <a:spcPct val="101000"/>
              </a:lnSpc>
              <a:spcBef>
                <a:spcPct val="50000"/>
              </a:spcBef>
            </a:pPr>
            <a:r>
              <a:rPr lang="en-US" altLang="ko-KR" sz="900" b="0" dirty="0">
                <a:latin typeface="맑은 고딕" pitchFamily="50" charset="-127"/>
                <a:ea typeface="맑은 고딕" pitchFamily="50" charset="-127"/>
              </a:rPr>
              <a:t>- </a:t>
            </a:r>
            <a:fld id="{954089D4-484C-4608-AE0D-9C54BD569F4A}" type="slidenum">
              <a:rPr lang="en-US" altLang="ko-KR" sz="900" b="0">
                <a:latin typeface="맑은 고딕" pitchFamily="50" charset="-127"/>
                <a:ea typeface="맑은 고딕" pitchFamily="50" charset="-127"/>
              </a:rPr>
              <a:pPr algn="ctr" latinLnBrk="0">
                <a:lnSpc>
                  <a:spcPct val="101000"/>
                </a:lnSpc>
                <a:spcBef>
                  <a:spcPct val="50000"/>
                </a:spcBef>
              </a:pPr>
              <a:t>‹#›</a:t>
            </a:fld>
            <a:r>
              <a:rPr lang="en-US" altLang="ko-KR" sz="900" b="0" dirty="0"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graphicFrame>
        <p:nvGraphicFramePr>
          <p:cNvPr id="8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98581"/>
              </p:ext>
            </p:extLst>
          </p:nvPr>
        </p:nvGraphicFramePr>
        <p:xfrm>
          <a:off x="64478" y="52388"/>
          <a:ext cx="12080194" cy="365066"/>
        </p:xfrm>
        <a:graphic>
          <a:graphicData uri="http://schemas.openxmlformats.org/drawingml/2006/table">
            <a:tbl>
              <a:tblPr firstRow="1" bandRow="1"/>
              <a:tblGrid>
                <a:gridCol w="125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1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5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546">
                  <a:extLst>
                    <a:ext uri="{9D8B030D-6E8A-4147-A177-3AD203B41FA5}">
                      <a16:colId xmlns:a16="http://schemas.microsoft.com/office/drawing/2014/main" val="123476297"/>
                    </a:ext>
                  </a:extLst>
                </a:gridCol>
                <a:gridCol w="3863761">
                  <a:extLst>
                    <a:ext uri="{9D8B030D-6E8A-4147-A177-3AD203B41FA5}">
                      <a16:colId xmlns:a16="http://schemas.microsoft.com/office/drawing/2014/main" val="858223519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1300858137"/>
                    </a:ext>
                  </a:extLst>
                </a:gridCol>
              </a:tblGrid>
              <a:tr h="182533">
                <a:tc rowSpan="2">
                  <a:txBody>
                    <a:bodyPr/>
                    <a:lstStyle/>
                    <a:p>
                      <a:pPr marL="0" lvl="0" indent="0" algn="ctr" defTabSz="1260157" latinLnBrk="1" hangingPunct="1">
                        <a:lnSpc>
                          <a:spcPct val="8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</a:pPr>
                      <a:r>
                        <a:rPr lang="en-US" altLang="ko-KR" sz="1000" b="1" i="0" dirty="0">
                          <a:solidFill>
                            <a:srgbClr val="292929"/>
                          </a:solidFill>
                          <a:latin typeface="맑은 고딕" pitchFamily="50" charset="-127"/>
                          <a:ea typeface="맑은 고딕" pitchFamily="50" charset="-127"/>
                          <a:cs typeface="Tahoma"/>
                        </a:rPr>
                        <a:t>5. </a:t>
                      </a:r>
                      <a:r>
                        <a:rPr lang="ko-KR" altLang="en-US" sz="1000" b="1" i="0" dirty="0">
                          <a:solidFill>
                            <a:srgbClr val="292929"/>
                          </a:solidFill>
                          <a:latin typeface="맑은 고딕" pitchFamily="50" charset="-127"/>
                          <a:ea typeface="맑은 고딕" pitchFamily="50" charset="-127"/>
                          <a:cs typeface="Tahoma"/>
                        </a:rPr>
                        <a:t>화면 및 기능 설명</a:t>
                      </a:r>
                      <a:endParaRPr lang="en-US" altLang="ko-KR" sz="1000" b="1" i="0" dirty="0">
                        <a:solidFill>
                          <a:srgbClr val="292929"/>
                        </a:solidFill>
                        <a:latin typeface="맑은 고딕" pitchFamily="50" charset="-127"/>
                        <a:ea typeface="맑은 고딕" pitchFamily="50" charset="-127"/>
                        <a:cs typeface="Tahom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260157" latinLnBrk="1" hangingPunct="1">
                        <a:lnSpc>
                          <a:spcPct val="8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</a:pPr>
                      <a:r>
                        <a:rPr lang="ko-KR" altLang="en-US" sz="800" b="1" i="0" dirty="0">
                          <a:solidFill>
                            <a:srgbClr val="292929"/>
                          </a:solidFill>
                          <a:latin typeface="맑은 고딕" pitchFamily="50" charset="-127"/>
                          <a:ea typeface="맑은 고딕" pitchFamily="50" charset="-127"/>
                          <a:cs typeface="Tahoma"/>
                        </a:rPr>
                        <a:t>화면</a:t>
                      </a:r>
                      <a:r>
                        <a:rPr lang="en-US" altLang="ko-KR" sz="800" b="1" i="0" dirty="0">
                          <a:solidFill>
                            <a:srgbClr val="292929"/>
                          </a:solidFill>
                          <a:latin typeface="맑은 고딕" pitchFamily="50" charset="-127"/>
                          <a:ea typeface="맑은 고딕" pitchFamily="50" charset="-127"/>
                          <a:cs typeface="Tahoma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260157" latinLnBrk="1" hangingPunct="1">
                        <a:lnSpc>
                          <a:spcPct val="88000"/>
                        </a:lnSpc>
                        <a:spcBef>
                          <a:spcPct val="4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</a:pPr>
                      <a:endParaRPr lang="ko-KR" altLang="en-US" sz="800" b="0" i="0" dirty="0">
                        <a:solidFill>
                          <a:srgbClr val="292929"/>
                        </a:solidFill>
                        <a:latin typeface="맑은 고딕" pitchFamily="50" charset="-127"/>
                        <a:ea typeface="맑은 고딕" pitchFamily="50" charset="-127"/>
                        <a:cs typeface="Tahom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60157" rtl="0" eaLnBrk="1" fontAlgn="auto" latinLnBrk="1" hangingPunct="1">
                        <a:lnSpc>
                          <a:spcPct val="88000"/>
                        </a:lnSpc>
                        <a:spcBef>
                          <a:spcPct val="4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  <a:tabLst/>
                        <a:defRPr/>
                      </a:pPr>
                      <a:r>
                        <a:rPr lang="ko-KR" altLang="en-US" sz="800" b="1" i="0" dirty="0" err="1">
                          <a:solidFill>
                            <a:srgbClr val="292929"/>
                          </a:solidFill>
                          <a:latin typeface="맑은 고딕" pitchFamily="50" charset="-127"/>
                          <a:ea typeface="+mn-ea"/>
                          <a:cs typeface="Tahoma"/>
                        </a:rPr>
                        <a:t>화면명</a:t>
                      </a:r>
                      <a:endParaRPr lang="en-US" altLang="ko-KR" sz="800" b="1" i="0" dirty="0">
                        <a:solidFill>
                          <a:srgbClr val="292929"/>
                        </a:solidFill>
                        <a:latin typeface="맑은 고딕" pitchFamily="50" charset="-127"/>
                        <a:ea typeface="+mn-ea"/>
                        <a:cs typeface="Tahom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260157" latinLnBrk="1" hangingPunct="1">
                        <a:lnSpc>
                          <a:spcPct val="88000"/>
                        </a:lnSpc>
                        <a:spcBef>
                          <a:spcPct val="4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</a:pPr>
                      <a:endParaRPr lang="ko-KR" altLang="en-US" sz="800" b="0" i="0" dirty="0">
                        <a:solidFill>
                          <a:srgbClr val="292929"/>
                        </a:solidFill>
                        <a:latin typeface="맑은 고딕" pitchFamily="50" charset="-127"/>
                        <a:ea typeface="맑은 고딕" pitchFamily="50" charset="-127"/>
                        <a:cs typeface="Tahom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defTabSz="1260157" latinLnBrk="1" hangingPunct="1">
                        <a:lnSpc>
                          <a:spcPct val="88000"/>
                        </a:lnSpc>
                        <a:spcBef>
                          <a:spcPct val="4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</a:pPr>
                      <a:endParaRPr lang="ko-KR" altLang="en-US" sz="800" b="0" i="0" dirty="0">
                        <a:solidFill>
                          <a:srgbClr val="292929"/>
                        </a:solidFill>
                        <a:latin typeface="맑은 고딕" pitchFamily="50" charset="-127"/>
                        <a:ea typeface="맑은 고딕" pitchFamily="50" charset="-127"/>
                        <a:cs typeface="Tahom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533">
                <a:tc vMerge="1">
                  <a:txBody>
                    <a:bodyPr/>
                    <a:lstStyle/>
                    <a:p>
                      <a:pPr marL="0" lvl="0" indent="0" algn="ctr" defTabSz="1260157" latinLnBrk="1" hangingPunct="1">
                        <a:lnSpc>
                          <a:spcPct val="8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</a:pPr>
                      <a:endParaRPr lang="en-US" altLang="ko-KR" sz="800" b="1" i="0" dirty="0">
                        <a:solidFill>
                          <a:srgbClr val="292929"/>
                        </a:solidFill>
                        <a:latin typeface="맑은 고딕" pitchFamily="50" charset="-127"/>
                        <a:ea typeface="맑은 고딕" pitchFamily="50" charset="-127"/>
                        <a:cs typeface="Tahom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260157" latinLnBrk="1" hangingPunct="1">
                        <a:lnSpc>
                          <a:spcPct val="8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</a:pPr>
                      <a:r>
                        <a:rPr lang="ko-KR" altLang="en-US" sz="800" b="1" i="0" dirty="0">
                          <a:solidFill>
                            <a:srgbClr val="292929"/>
                          </a:solidFill>
                          <a:latin typeface="맑은 고딕" pitchFamily="50" charset="-127"/>
                          <a:ea typeface="맑은 고딕" pitchFamily="50" charset="-127"/>
                          <a:cs typeface="Tahoma"/>
                        </a:rPr>
                        <a:t>페이지 경로</a:t>
                      </a:r>
                      <a:r>
                        <a:rPr lang="en-US" altLang="ko-KR" sz="800" b="1" i="0" dirty="0">
                          <a:solidFill>
                            <a:srgbClr val="292929"/>
                          </a:solidFill>
                          <a:latin typeface="맑은 고딕" pitchFamily="50" charset="-127"/>
                          <a:ea typeface="맑은 고딕" pitchFamily="50" charset="-127"/>
                          <a:cs typeface="Tahoma"/>
                        </a:rPr>
                        <a:t>(</a:t>
                      </a:r>
                      <a:r>
                        <a:rPr lang="ko-KR" altLang="en-US" sz="800" b="1" i="0" dirty="0" err="1">
                          <a:solidFill>
                            <a:srgbClr val="292929"/>
                          </a:solidFill>
                          <a:latin typeface="맑은 고딕" pitchFamily="50" charset="-127"/>
                          <a:ea typeface="맑은 고딕" pitchFamily="50" charset="-127"/>
                          <a:cs typeface="Tahoma"/>
                        </a:rPr>
                        <a:t>메뉴경로</a:t>
                      </a:r>
                      <a:r>
                        <a:rPr lang="en-US" altLang="ko-KR" sz="800" b="1" i="0" dirty="0">
                          <a:solidFill>
                            <a:srgbClr val="292929"/>
                          </a:solidFill>
                          <a:latin typeface="맑은 고딕" pitchFamily="50" charset="-127"/>
                          <a:ea typeface="맑은 고딕" pitchFamily="50" charset="-127"/>
                          <a:cs typeface="Tahoma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defTabSz="1260157" latinLnBrk="1" hangingPunct="1">
                        <a:lnSpc>
                          <a:spcPct val="88000"/>
                        </a:lnSpc>
                        <a:spcBef>
                          <a:spcPct val="4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</a:pPr>
                      <a:endParaRPr lang="ko-KR" altLang="en-US" sz="800" b="0" i="0" dirty="0">
                        <a:solidFill>
                          <a:srgbClr val="292929"/>
                        </a:solidFill>
                        <a:latin typeface="맑은 고딕" pitchFamily="50" charset="-127"/>
                        <a:ea typeface="맑은 고딕" pitchFamily="50" charset="-127"/>
                        <a:cs typeface="Tahom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260157" latinLnBrk="1" hangingPunct="1">
                        <a:lnSpc>
                          <a:spcPct val="88000"/>
                        </a:lnSpc>
                        <a:spcBef>
                          <a:spcPct val="4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</a:pPr>
                      <a:endParaRPr lang="ko-KR" altLang="en-US" sz="800" b="0" i="0" dirty="0">
                        <a:solidFill>
                          <a:srgbClr val="292929"/>
                        </a:solidFill>
                        <a:latin typeface="맑은 고딕" pitchFamily="50" charset="-127"/>
                        <a:ea typeface="맑은 고딕" pitchFamily="50" charset="-127"/>
                        <a:cs typeface="Tahoma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pPr marL="0" lvl="0" indent="0" algn="l" defTabSz="1260157" latinLnBrk="1" hangingPunct="1">
                        <a:lnSpc>
                          <a:spcPct val="88000"/>
                        </a:lnSpc>
                        <a:spcBef>
                          <a:spcPct val="4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</a:pPr>
                      <a:endParaRPr lang="ko-KR" altLang="en-US" sz="800" b="0" i="0" dirty="0">
                        <a:solidFill>
                          <a:srgbClr val="292929"/>
                        </a:solidFill>
                        <a:latin typeface="맑은 고딕" pitchFamily="50" charset="-127"/>
                        <a:ea typeface="맑은 고딕" pitchFamily="50" charset="-127"/>
                        <a:cs typeface="Tahoma"/>
                      </a:endParaRPr>
                    </a:p>
                  </a:txBody>
                  <a:tcPr marL="0" marR="0" marT="0" marB="0" anchor="ctr" horzOverflow="overflow"/>
                </a:tc>
                <a:tc vMerge="1">
                  <a:txBody>
                    <a:bodyPr/>
                    <a:lstStyle/>
                    <a:p>
                      <a:pPr marL="0" lvl="0" indent="0" algn="l" defTabSz="1260157" latinLnBrk="1" hangingPunct="1">
                        <a:lnSpc>
                          <a:spcPct val="88000"/>
                        </a:lnSpc>
                        <a:spcBef>
                          <a:spcPct val="4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mn-ea"/>
                        <a:buNone/>
                      </a:pPr>
                      <a:endParaRPr lang="ko-KR" altLang="en-US" sz="800" b="0" i="0" dirty="0">
                        <a:solidFill>
                          <a:srgbClr val="292929"/>
                        </a:solidFill>
                        <a:latin typeface="맑은 고딕" pitchFamily="50" charset="-127"/>
                        <a:ea typeface="맑은 고딕" pitchFamily="50" charset="-127"/>
                        <a:cs typeface="Tahoma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Box 510"/>
          <p:cNvSpPr txBox="1">
            <a:spLocks noChangeArrowheads="1"/>
          </p:cNvSpPr>
          <p:nvPr/>
        </p:nvSpPr>
        <p:spPr>
          <a:xfrm>
            <a:off x="9803990" y="260647"/>
            <a:ext cx="2161084" cy="9233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altLang="ko-KR" sz="600" b="0" spc="-50" baseline="0" dirty="0">
                <a:latin typeface="맑은 고딕" pitchFamily="50" charset="-127"/>
                <a:ea typeface="맑은 고딕" pitchFamily="50" charset="-127"/>
              </a:rPr>
              <a:t>2023</a:t>
            </a:r>
            <a:r>
              <a:rPr lang="ko-KR" altLang="en-US" sz="600" b="0" spc="-50" baseline="0" dirty="0">
                <a:latin typeface="맑은 고딕" pitchFamily="50" charset="-127"/>
                <a:ea typeface="맑은 고딕" pitchFamily="50" charset="-127"/>
              </a:rPr>
              <a:t>년 서울 열린데이터광장 공공데이터활용 모바일 앱</a:t>
            </a:r>
            <a:r>
              <a:rPr lang="en-US" altLang="ko-KR" sz="600" b="0" spc="-50" baseline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600" b="0" spc="-50" baseline="0" dirty="0">
                <a:latin typeface="맑은 고딕" pitchFamily="50" charset="-127"/>
                <a:ea typeface="맑은 고딕" pitchFamily="50" charset="-127"/>
              </a:rPr>
              <a:t>웹 경진대회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1A1BFB8-804A-41D7-B8BC-24EDB746CF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624392" y="480295"/>
            <a:ext cx="2520280" cy="607268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83471" tIns="41735" rIns="83471" bIns="41735" anchor="ctr"/>
          <a:lstStyle/>
          <a:p>
            <a:pPr algn="ctr">
              <a:defRPr/>
            </a:pPr>
            <a:endParaRPr lang="ko-KR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27">
            <a:extLst>
              <a:ext uri="{FF2B5EF4-FFF2-40B4-BE49-F238E27FC236}">
                <a16:creationId xmlns:a16="http://schemas.microsoft.com/office/drawing/2014/main" id="{3256BF43-6B5E-45C2-AD0F-066E885D7168}"/>
              </a:ext>
            </a:extLst>
          </p:cNvPr>
          <p:cNvSpPr txBox="1"/>
          <p:nvPr userDrawn="1"/>
        </p:nvSpPr>
        <p:spPr>
          <a:xfrm>
            <a:off x="9679356" y="488921"/>
            <a:ext cx="246531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sng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</a:t>
            </a:r>
            <a:endParaRPr kumimoji="1" lang="ko-KR" altLang="en-US" sz="900" b="1" i="0" u="sng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5F876D9-CBF4-407A-B5E7-41A7E866BBB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894" y="480295"/>
            <a:ext cx="9489490" cy="60743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83471" tIns="41735" rIns="83471" bIns="41735" anchor="ctr"/>
          <a:lstStyle/>
          <a:p>
            <a:pPr algn="ctr">
              <a:defRPr/>
            </a:pPr>
            <a:endParaRPr lang="ko-KR" altLang="ko-KR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132" y="70909"/>
            <a:ext cx="946800" cy="2179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8" y="6643244"/>
            <a:ext cx="772200" cy="14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txStyles>
    <p:titleStyle>
      <a:lvl1pPr algn="l" defTabSz="914400" rtl="0" eaLnBrk="1" latinLnBrk="1" hangingPunct="1">
        <a:spcBef>
          <a:spcPct val="0"/>
        </a:spcBef>
        <a:buNone/>
        <a:defRPr sz="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0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StreetGallery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Kapok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047" y="4635609"/>
            <a:ext cx="9541837" cy="15081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rgbClr val="FF0000"/>
                </a:solidFill>
              </a:rPr>
              <a:t>상세기획서 작성항목을 준수하여 </a:t>
            </a:r>
            <a:r>
              <a:rPr lang="en-US" altLang="ko-KR" sz="1400" b="1" dirty="0">
                <a:solidFill>
                  <a:srgbClr val="FF0000"/>
                </a:solidFill>
              </a:rPr>
              <a:t>PPT</a:t>
            </a:r>
            <a:r>
              <a:rPr lang="ko-KR" altLang="en-US" sz="1400" b="1" dirty="0">
                <a:solidFill>
                  <a:srgbClr val="FF0000"/>
                </a:solidFill>
              </a:rPr>
              <a:t>로 작성합니다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ko-KR" sz="1400" b="1" dirty="0">
                <a:solidFill>
                  <a:srgbClr val="FF0000"/>
                </a:solidFill>
              </a:rPr>
              <a:t>PPT</a:t>
            </a:r>
            <a:r>
              <a:rPr lang="ko-KR" altLang="en-US" sz="1400" b="1" dirty="0">
                <a:solidFill>
                  <a:srgbClr val="FF0000"/>
                </a:solidFill>
              </a:rPr>
              <a:t>디자인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폰트 등은 자유롭게 구성합니다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r>
              <a:rPr lang="en-US" altLang="ko-KR" sz="1100" b="1" dirty="0"/>
              <a:t>*</a:t>
            </a:r>
            <a:r>
              <a:rPr lang="ko-KR" altLang="en-US" sz="1100" b="1" dirty="0"/>
              <a:t>별도의 폰트 사용시 </a:t>
            </a:r>
            <a:r>
              <a:rPr lang="en-US" altLang="ko-KR" sz="1100" b="1" dirty="0"/>
              <a:t>[</a:t>
            </a:r>
            <a:r>
              <a:rPr lang="ko-KR" altLang="en-US" sz="1100" b="1" dirty="0"/>
              <a:t>파일에 글꼴 포함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으로 저장하여 제출</a:t>
            </a:r>
            <a:r>
              <a:rPr lang="en-US" altLang="ko-KR" sz="1100" b="1" dirty="0"/>
              <a:t>.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rgbClr val="FF0000"/>
                </a:solidFill>
              </a:rPr>
              <a:t>①상세기획서</a:t>
            </a:r>
            <a:r>
              <a:rPr lang="en-US" altLang="ko-KR" sz="1400" b="1" dirty="0">
                <a:solidFill>
                  <a:srgbClr val="FF0000"/>
                </a:solidFill>
              </a:rPr>
              <a:t>(PPT)</a:t>
            </a:r>
            <a:r>
              <a:rPr lang="ko-KR" altLang="en-US" sz="1400" b="1" dirty="0">
                <a:solidFill>
                  <a:srgbClr val="FF0000"/>
                </a:solidFill>
              </a:rPr>
              <a:t> 제출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800" b="1" u="sng" dirty="0">
                <a:solidFill>
                  <a:srgbClr val="FF0000"/>
                </a:solidFill>
              </a:rPr>
              <a:t>   </a:t>
            </a:r>
          </a:p>
          <a:p>
            <a:pPr fontAlgn="base"/>
            <a:r>
              <a:rPr lang="en-US" altLang="ko-KR" sz="1400" b="1" dirty="0"/>
              <a:t>   - </a:t>
            </a:r>
            <a:r>
              <a:rPr lang="ko-KR" altLang="en-US" sz="1400" b="1" dirty="0"/>
              <a:t>페이지 분량 </a:t>
            </a:r>
            <a:r>
              <a:rPr lang="en-US" altLang="ko-KR" sz="1400" b="1" dirty="0"/>
              <a:t>: </a:t>
            </a:r>
            <a:r>
              <a:rPr lang="en-US" altLang="ko-KR" sz="1400" dirty="0"/>
              <a:t>10~</a:t>
            </a:r>
            <a:r>
              <a:rPr lang="en-US" altLang="ko-KR" sz="1400" b="1" dirty="0"/>
              <a:t>20</a:t>
            </a:r>
            <a:r>
              <a:rPr lang="ko-KR" altLang="en-US" sz="1400" b="1" dirty="0"/>
              <a:t>페이지 내외</a:t>
            </a:r>
            <a:r>
              <a:rPr lang="en-US" altLang="ko-KR" sz="1400" b="1" dirty="0"/>
              <a:t>    </a:t>
            </a:r>
          </a:p>
          <a:p>
            <a:pPr fontAlgn="base"/>
            <a:r>
              <a:rPr lang="ko-KR" altLang="en-US" sz="1400" b="1" dirty="0"/>
              <a:t>  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공정한 심사를 위해 상세기획서</a:t>
            </a:r>
            <a:r>
              <a:rPr lang="en-US" altLang="ko-KR" sz="1400" b="1" dirty="0"/>
              <a:t>(PPT)</a:t>
            </a:r>
            <a:r>
              <a:rPr lang="ko-KR" altLang="en-US" sz="1400" b="1" dirty="0"/>
              <a:t> 내에 개인정보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기재를 금지 합니다</a:t>
            </a:r>
            <a:r>
              <a:rPr lang="en-US" altLang="ko-KR" sz="1400" b="1" dirty="0"/>
              <a:t>.</a:t>
            </a:r>
          </a:p>
          <a:p>
            <a:pPr fontAlgn="base"/>
            <a:r>
              <a:rPr lang="en-US" altLang="ko-KR" sz="1400" b="1" dirty="0"/>
              <a:t>   - </a:t>
            </a:r>
            <a:r>
              <a:rPr lang="ko-KR" altLang="en-US" sz="1400" b="1" dirty="0"/>
              <a:t>개인정보</a:t>
            </a:r>
            <a:r>
              <a:rPr lang="en-US" altLang="ko-KR" sz="1400" b="1" dirty="0"/>
              <a:t> : </a:t>
            </a:r>
            <a:r>
              <a:rPr lang="ko-KR" altLang="en-US" sz="1400" b="1" dirty="0"/>
              <a:t>성명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팀 명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학교명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회사명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등 특정인임을 암시할 수 있는 명칭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449089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SG-front-main-02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https://streetgall.net/detail?name={{</a:t>
            </a:r>
            <a:r>
              <a:rPr lang="ko-KR" altLang="en-US" dirty="0" err="1"/>
              <a:t>작품명</a:t>
            </a:r>
            <a:r>
              <a:rPr lang="en-US" altLang="ko-KR" dirty="0"/>
              <a:t>}}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만약 로그인하지 않았다면 로그인 하도록  </a:t>
            </a:r>
            <a:br>
              <a:rPr lang="en-US" altLang="ko-KR" dirty="0"/>
            </a:br>
            <a:r>
              <a:rPr lang="ko-KR" altLang="en-US" dirty="0"/>
              <a:t>팝업 창을 생성함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Around</a:t>
            </a:r>
            <a:r>
              <a:rPr lang="ko-KR" altLang="en-US" dirty="0"/>
              <a:t>나 </a:t>
            </a:r>
            <a:r>
              <a:rPr lang="en-US" altLang="ko-KR" dirty="0"/>
              <a:t>list</a:t>
            </a:r>
            <a:r>
              <a:rPr lang="ko-KR" altLang="en-US" dirty="0"/>
              <a:t>에서 넘어온 작품명으로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ko-KR" altLang="en-US" dirty="0"/>
              <a:t>작품을 검색해 해당 데이터를 모두 가지고 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작품 주소를 </a:t>
            </a:r>
            <a:r>
              <a:rPr lang="en-US" altLang="ko-KR" dirty="0"/>
              <a:t>Geocoding</a:t>
            </a:r>
            <a:r>
              <a:rPr lang="ko-KR" altLang="en-US" dirty="0"/>
              <a:t>으로 위도</a:t>
            </a:r>
            <a:r>
              <a:rPr lang="en-US" altLang="ko-KR" dirty="0"/>
              <a:t>, </a:t>
            </a:r>
            <a:r>
              <a:rPr lang="ko-KR" altLang="en-US" dirty="0"/>
              <a:t>경도 변화 및</a:t>
            </a:r>
            <a:br>
              <a:rPr lang="en-US" altLang="ko-KR" dirty="0"/>
            </a:br>
            <a:r>
              <a:rPr lang="en-US" altLang="ko-KR" dirty="0"/>
              <a:t>Kakao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사용해 해당 위도</a:t>
            </a:r>
            <a:r>
              <a:rPr lang="en-US" altLang="ko-KR" dirty="0"/>
              <a:t>, </a:t>
            </a:r>
            <a:r>
              <a:rPr lang="ko-KR" altLang="en-US" dirty="0"/>
              <a:t>경도를 중심으로 마커를 생성함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작품을 본 사람들끼리 소통할 수 있는 댓글 기능</a:t>
            </a:r>
            <a:br>
              <a:rPr lang="en-US" altLang="ko-KR" dirty="0"/>
            </a:b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 </a:t>
            </a:r>
            <a:r>
              <a:rPr lang="ko-KR" altLang="en-US" dirty="0"/>
              <a:t>모두 가능함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6B4C8A-9A82-4E3E-BCC7-6EA4BDF37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11" r="27605" b="12735"/>
          <a:stretch/>
        </p:blipFill>
        <p:spPr>
          <a:xfrm>
            <a:off x="6359090" y="2135272"/>
            <a:ext cx="2863970" cy="2583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1920E3-2375-AA7C-7767-324DDC64C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8"/>
          <a:stretch/>
        </p:blipFill>
        <p:spPr>
          <a:xfrm>
            <a:off x="67732" y="527151"/>
            <a:ext cx="6228272" cy="32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BD60A2-06CA-0FD1-1EFE-FBF581070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8" y="3743394"/>
            <a:ext cx="6108781" cy="277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7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SG-front-list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https://streetgall.net/list?page={{</a:t>
            </a:r>
            <a:r>
              <a:rPr lang="ko-KR" altLang="en-US" dirty="0"/>
              <a:t>페이지번호</a:t>
            </a:r>
            <a:r>
              <a:rPr lang="en-US" altLang="ko-KR" dirty="0"/>
              <a:t>}}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의 있는 약 </a:t>
            </a:r>
            <a:r>
              <a:rPr lang="en-US" altLang="ko-KR" dirty="0"/>
              <a:t>3</a:t>
            </a:r>
            <a:r>
              <a:rPr lang="ko-KR" altLang="en-US" dirty="0"/>
              <a:t>백 개의 데이터를 연도순으로 </a:t>
            </a:r>
            <a:br>
              <a:rPr lang="en-US" altLang="ko-KR" dirty="0"/>
            </a:br>
            <a:r>
              <a:rPr lang="ko-KR" altLang="en-US" dirty="0"/>
              <a:t>가져와 정렬함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가져온 수많은 데이터를 정렬하는 </a:t>
            </a:r>
            <a:r>
              <a:rPr lang="en-US" altLang="ko-KR" dirty="0" err="1"/>
              <a:t>pagenation</a:t>
            </a:r>
            <a:r>
              <a:rPr lang="ko-KR" altLang="en-US" dirty="0"/>
              <a:t>기능을 넣었음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다음 버튼으로도 이동 가능함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해당 카드를 누르면 </a:t>
            </a:r>
            <a:r>
              <a:rPr lang="en-US" altLang="ko-KR" dirty="0"/>
              <a:t>detail </a:t>
            </a:r>
            <a:r>
              <a:rPr lang="ko-KR" altLang="en-US" dirty="0"/>
              <a:t>페이지로 작품명을 </a:t>
            </a:r>
            <a:br>
              <a:rPr lang="en-US" altLang="ko-KR" dirty="0"/>
            </a:br>
            <a:r>
              <a:rPr lang="ko-KR" altLang="en-US" dirty="0"/>
              <a:t>전달함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49E708-2017-6041-F234-E8976A33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2" y="507743"/>
            <a:ext cx="5244546" cy="3019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A9C76B-9B87-F2FE-A831-4988F2A79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388" y="3450695"/>
            <a:ext cx="5244545" cy="30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search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SG-front-list-01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https://streetgall.net/list?page={{</a:t>
            </a:r>
            <a:r>
              <a:rPr lang="ko-KR" altLang="en-US" dirty="0"/>
              <a:t>페이지번호</a:t>
            </a:r>
            <a:r>
              <a:rPr lang="en-US" altLang="ko-KR" dirty="0"/>
              <a:t>}}&amp;searchquery={{</a:t>
            </a:r>
            <a:r>
              <a:rPr lang="ko-KR" altLang="en-US" dirty="0"/>
              <a:t>검색어</a:t>
            </a:r>
            <a:r>
              <a:rPr lang="en-US" altLang="ko-KR" dirty="0"/>
              <a:t>}}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작품목록에서 검색을 통해 특정 데이터만 </a:t>
            </a:r>
            <a:br>
              <a:rPr lang="en-US" altLang="ko-KR" dirty="0"/>
            </a:br>
            <a:r>
              <a:rPr lang="ko-KR" altLang="en-US" dirty="0"/>
              <a:t>가져올 수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가져온 데이터를 목록으로 정렬함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D5345E-BBD4-6485-BAE9-A8BE3F4F0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88" y="1224622"/>
            <a:ext cx="8962501" cy="44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SG-front-quiz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https://streetgall.net/quiz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테스트 시작하기 버튼을 누르면 화면을 전환함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주소가 전환되는 것은 아님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개의 문제 개당 </a:t>
            </a:r>
            <a:r>
              <a:rPr lang="en-US" altLang="ko-KR" dirty="0"/>
              <a:t>20</a:t>
            </a:r>
            <a:r>
              <a:rPr lang="ko-KR" altLang="en-US" dirty="0"/>
              <a:t>점으로 설정함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5</a:t>
            </a:r>
            <a:r>
              <a:rPr lang="ko-KR" altLang="en-US" dirty="0"/>
              <a:t>지 선다 버튼이 존재하며 버튼을 누를 때마다 </a:t>
            </a:r>
            <a:br>
              <a:rPr lang="en-US" altLang="ko-KR" dirty="0"/>
            </a:br>
            <a:r>
              <a:rPr lang="ko-KR" altLang="en-US" dirty="0"/>
              <a:t>배열에  고른 정답이 추가됨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정답을 다 고르면 </a:t>
            </a:r>
            <a:r>
              <a:rPr lang="en-US" altLang="ko-KR" dirty="0"/>
              <a:t>API</a:t>
            </a:r>
            <a:r>
              <a:rPr lang="ko-KR" altLang="en-US" dirty="0"/>
              <a:t>로 고른 정답들을 전달함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C08079-9BDC-0BBE-59EA-C4D07716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" y="535621"/>
            <a:ext cx="6029864" cy="2964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86F520-68CF-CFDA-EE77-0C2323303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687" y="3524398"/>
            <a:ext cx="6117245" cy="30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3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quizresult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SG-front-quiz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https://streetgall.net/quizresult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Quiz</a:t>
            </a:r>
            <a:r>
              <a:rPr lang="ko-KR" altLang="en-US" dirty="0"/>
              <a:t>에서 넘어온 결과와 정답을 비교하여 </a:t>
            </a:r>
            <a:br>
              <a:rPr lang="en-US" altLang="ko-KR" dirty="0"/>
            </a:br>
            <a:r>
              <a:rPr lang="ko-KR" altLang="en-US" dirty="0"/>
              <a:t>점수를 출력함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정답과 각 정답이 어떤 의미가 있고</a:t>
            </a:r>
            <a:r>
              <a:rPr lang="en-US" altLang="ko-KR" dirty="0"/>
              <a:t>, </a:t>
            </a:r>
            <a:r>
              <a:rPr lang="ko-KR" altLang="en-US" dirty="0"/>
              <a:t>어떤 작품인지 설명함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공공미술이 무엇인지 설명하고 더 많은 작품을 보게 하기 위해서 작품 리스트로 유인하는 버튼을 넣음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86CFF7-30DB-DD2F-B886-CFCB175D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2" y="513751"/>
            <a:ext cx="5786107" cy="21164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071E85-38DC-7BBD-397A-6E5F4D79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594" y="2663405"/>
            <a:ext cx="5440545" cy="24015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6D47D8-07CE-2EEC-1266-808BF29E3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11" y="5098210"/>
            <a:ext cx="5813756" cy="141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11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patch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SG-front-patch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https://streetgall.net/patch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게임사들의 패치노트 페이지에 영향을 받아 </a:t>
            </a:r>
            <a:br>
              <a:rPr lang="en-US" altLang="ko-KR" dirty="0"/>
            </a:br>
            <a:r>
              <a:rPr lang="ko-KR" altLang="en-US" dirty="0"/>
              <a:t>고안됨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사용자들이 개발진이 계속 업데이트 함을 알면</a:t>
            </a:r>
            <a:br>
              <a:rPr lang="en-US" altLang="ko-KR" dirty="0"/>
            </a:br>
            <a:r>
              <a:rPr lang="ko-KR" altLang="en-US" dirty="0"/>
              <a:t>훨씬 참여가 활발하고 더 좋은 의견을 낼 것이라</a:t>
            </a:r>
            <a:br>
              <a:rPr lang="en-US" altLang="ko-KR" dirty="0"/>
            </a:br>
            <a:r>
              <a:rPr lang="ko-KR" altLang="en-US" dirty="0"/>
              <a:t>생각해 제작함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현재 버전은 </a:t>
            </a:r>
            <a:r>
              <a:rPr lang="en-US" altLang="ko-KR" dirty="0"/>
              <a:t>v10.1</a:t>
            </a:r>
            <a:r>
              <a:rPr lang="ko-KR" altLang="en-US" dirty="0"/>
              <a:t>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26AD68-70FF-F682-F661-73348285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2" y="521900"/>
            <a:ext cx="5629682" cy="29109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D6471B-AF2B-E230-F055-7A4AE469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045" y="3726174"/>
            <a:ext cx="6235888" cy="28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5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SG-front-login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https://streetgall.net/login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아이디와 패스워드를 입력할 수 있는 </a:t>
            </a:r>
            <a:br>
              <a:rPr lang="en-US" altLang="ko-KR" dirty="0"/>
            </a:br>
            <a:r>
              <a:rPr lang="en-US" altLang="ko-KR" dirty="0"/>
              <a:t>Input</a:t>
            </a:r>
            <a:r>
              <a:rPr lang="ko-KR" altLang="en-US" dirty="0"/>
              <a:t>칸을 제작함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Id</a:t>
            </a:r>
            <a:r>
              <a:rPr lang="ko-KR" altLang="en-US" dirty="0"/>
              <a:t>와 패스워드가 빈 값이면 넣어 달라는 </a:t>
            </a:r>
            <a:br>
              <a:rPr lang="en-US" altLang="ko-KR" dirty="0"/>
            </a:br>
            <a:r>
              <a:rPr lang="ko-KR" altLang="en-US" dirty="0"/>
              <a:t>경고 창 생성함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로그인 버튼 시 </a:t>
            </a:r>
            <a:r>
              <a:rPr lang="en-US" altLang="ko-KR" dirty="0"/>
              <a:t>ID, PW</a:t>
            </a:r>
            <a:r>
              <a:rPr lang="ko-KR" altLang="en-US" dirty="0"/>
              <a:t>를 체크하는 </a:t>
            </a:r>
            <a:r>
              <a:rPr lang="en-US" altLang="ko-KR" dirty="0"/>
              <a:t>API</a:t>
            </a:r>
            <a:r>
              <a:rPr lang="ko-KR" altLang="en-US" dirty="0"/>
              <a:t>로 </a:t>
            </a:r>
            <a:br>
              <a:rPr lang="en-US" altLang="ko-KR" dirty="0"/>
            </a:br>
            <a:r>
              <a:rPr lang="en-US" altLang="ko-KR" dirty="0"/>
              <a:t>2</a:t>
            </a:r>
            <a:r>
              <a:rPr lang="ko-KR" altLang="en-US" dirty="0"/>
              <a:t>개의 값 전달함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틀리면 </a:t>
            </a:r>
            <a:r>
              <a:rPr lang="ko-KR" altLang="en-US" dirty="0" err="1"/>
              <a:t>리다이렉트</a:t>
            </a:r>
            <a:r>
              <a:rPr lang="ko-KR" altLang="en-US" dirty="0"/>
              <a:t> 후 </a:t>
            </a:r>
            <a:r>
              <a:rPr lang="en-US" altLang="ko-KR" dirty="0"/>
              <a:t>“</a:t>
            </a:r>
            <a:r>
              <a:rPr lang="ko-KR" altLang="en-US" dirty="0"/>
              <a:t>다시 로그인해주세요</a:t>
            </a:r>
            <a:r>
              <a:rPr lang="en-US" altLang="ko-KR" dirty="0"/>
              <a:t>”</a:t>
            </a:r>
            <a:r>
              <a:rPr lang="ko-KR" altLang="en-US" dirty="0"/>
              <a:t>라는 알림 창이 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로그인에 성공할 시 세션에 값을 저장하고 </a:t>
            </a:r>
            <a:br>
              <a:rPr lang="en-US" altLang="ko-KR" dirty="0"/>
            </a:br>
            <a:r>
              <a:rPr lang="ko-KR" altLang="en-US" dirty="0"/>
              <a:t>로그인 상태를 유지함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228F38-523E-CCB6-C3A8-8534D5D4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94" y="1250828"/>
            <a:ext cx="9174873" cy="44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8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signup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SG-front-signup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https://streetgall.net/signup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각 정보를 넣을 수 있는 </a:t>
            </a:r>
            <a:r>
              <a:rPr lang="en-US" altLang="ko-KR" dirty="0"/>
              <a:t>Input</a:t>
            </a:r>
            <a:r>
              <a:rPr lang="ko-KR" altLang="en-US" dirty="0"/>
              <a:t>칸과 </a:t>
            </a:r>
            <a:br>
              <a:rPr lang="en-US" altLang="ko-KR" dirty="0"/>
            </a:br>
            <a:r>
              <a:rPr lang="ko-KR" altLang="en-US" dirty="0"/>
              <a:t>조건을 적어 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에서 중복될 수 없는 기본키로</a:t>
            </a:r>
            <a:br>
              <a:rPr lang="en-US" altLang="ko-KR" dirty="0"/>
            </a:br>
            <a:r>
              <a:rPr lang="ko-KR" altLang="en-US" dirty="0"/>
              <a:t>중복체크를 실시해야 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Password</a:t>
            </a:r>
            <a:r>
              <a:rPr lang="ko-KR" altLang="en-US" dirty="0"/>
              <a:t>와 </a:t>
            </a:r>
            <a:r>
              <a:rPr lang="en-US" altLang="ko-KR" dirty="0"/>
              <a:t>Password confirm</a:t>
            </a:r>
            <a:r>
              <a:rPr lang="ko-KR" altLang="en-US" dirty="0"/>
              <a:t>은 </a:t>
            </a:r>
            <a:br>
              <a:rPr lang="en-US" altLang="ko-KR" dirty="0"/>
            </a:br>
            <a:r>
              <a:rPr lang="ko-KR" altLang="en-US" dirty="0"/>
              <a:t>서로 동일해야 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닉네임과 </a:t>
            </a:r>
            <a:r>
              <a:rPr lang="en-US" altLang="ko-KR" dirty="0"/>
              <a:t>email</a:t>
            </a:r>
            <a:r>
              <a:rPr lang="ko-KR" altLang="en-US" dirty="0"/>
              <a:t>은 선택사항임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닉네임은 입력하지 않을 경우 랜덤으로 할당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회원가입 버튼을 눌렀을 때</a:t>
            </a:r>
            <a:r>
              <a:rPr lang="en-US" altLang="ko-KR" dirty="0"/>
              <a:t>, </a:t>
            </a:r>
            <a:r>
              <a:rPr lang="ko-KR" altLang="en-US" dirty="0"/>
              <a:t>조건이 만족되지 않았다면 경고 창을 띄우고</a:t>
            </a:r>
            <a:r>
              <a:rPr lang="en-US" altLang="ko-KR" dirty="0"/>
              <a:t>, </a:t>
            </a:r>
            <a:r>
              <a:rPr lang="ko-KR" altLang="en-US" dirty="0"/>
              <a:t>아니라면 </a:t>
            </a:r>
            <a:r>
              <a:rPr lang="en-US" altLang="ko-KR" dirty="0"/>
              <a:t>DB</a:t>
            </a:r>
            <a:r>
              <a:rPr lang="ko-KR" altLang="en-US" dirty="0"/>
              <a:t>에 회원을 추가하는 </a:t>
            </a:r>
            <a:r>
              <a:rPr lang="en-US" altLang="ko-KR" dirty="0"/>
              <a:t>API</a:t>
            </a:r>
            <a:r>
              <a:rPr lang="ko-KR" altLang="en-US" dirty="0"/>
              <a:t>로 정보를 전달함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B1E0B9-9620-7C1C-BCDD-1943974E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9" y="679491"/>
            <a:ext cx="8600536" cy="34100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0DBEEB-84C8-ACFF-9B6D-B2DDE035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9" y="4087270"/>
            <a:ext cx="8600536" cy="21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59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SG-front-setting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https://streetgall.net/setting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아이디는 확인용으로 나오며</a:t>
            </a:r>
            <a:r>
              <a:rPr lang="en-US" altLang="ko-KR" dirty="0"/>
              <a:t>, </a:t>
            </a:r>
            <a:r>
              <a:rPr lang="ko-KR" altLang="en-US" dirty="0"/>
              <a:t>비밀번호를 </a:t>
            </a:r>
            <a:br>
              <a:rPr lang="en-US" altLang="ko-KR" dirty="0"/>
            </a:br>
            <a:r>
              <a:rPr lang="ko-KR" altLang="en-US" dirty="0"/>
              <a:t>일치 시켜야만 정보를 변경할 수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닉네임과 이메일은 회원가입 때와 같은 조건을 </a:t>
            </a:r>
            <a:br>
              <a:rPr lang="en-US" altLang="ko-KR" dirty="0"/>
            </a:br>
            <a:r>
              <a:rPr lang="ko-KR" altLang="en-US" dirty="0"/>
              <a:t>지켜야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4EDED8-996B-A0C8-46FD-4B96E776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6" y="1562383"/>
            <a:ext cx="9057736" cy="390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3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다이어그램 65">
            <a:extLst>
              <a:ext uri="{FF2B5EF4-FFF2-40B4-BE49-F238E27FC236}">
                <a16:creationId xmlns:a16="http://schemas.microsoft.com/office/drawing/2014/main" id="{0B7550ED-3EBF-8FBC-353C-09796D69E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8340055"/>
              </p:ext>
            </p:extLst>
          </p:nvPr>
        </p:nvGraphicFramePr>
        <p:xfrm>
          <a:off x="2032000" y="92775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0" name="텍스트 개체 틀 1">
            <a:extLst>
              <a:ext uri="{FF2B5EF4-FFF2-40B4-BE49-F238E27FC236}">
                <a16:creationId xmlns:a16="http://schemas.microsoft.com/office/drawing/2014/main" id="{FEA34A03-054D-54B5-4C5A-2DA356C8DABD}"/>
              </a:ext>
            </a:extLst>
          </p:cNvPr>
          <p:cNvSpPr txBox="1">
            <a:spLocks/>
          </p:cNvSpPr>
          <p:nvPr/>
        </p:nvSpPr>
        <p:spPr>
          <a:xfrm>
            <a:off x="-418365" y="425469"/>
            <a:ext cx="4610802" cy="467783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algn="ctr"/>
            <a:r>
              <a:rPr lang="ko-KR" altLang="en-US" b="0" kern="0" spc="-150" dirty="0">
                <a:latin typeface="Trebuchet MS" panose="020B0603020202020204" pitchFamily="34" charset="0"/>
              </a:rPr>
              <a:t>추후 기능 확대 예정과 그에 따른 효과</a:t>
            </a:r>
            <a:endParaRPr lang="en-US" altLang="ko-KR" b="0" kern="0" spc="-15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7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825B40D0-E556-9436-9995-037CAC5C324F}"/>
              </a:ext>
            </a:extLst>
          </p:cNvPr>
          <p:cNvSpPr txBox="1">
            <a:spLocks/>
          </p:cNvSpPr>
          <p:nvPr/>
        </p:nvSpPr>
        <p:spPr>
          <a:xfrm>
            <a:off x="-357979" y="425469"/>
            <a:ext cx="4360635" cy="467783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algn="ctr"/>
            <a:r>
              <a:rPr lang="ko-KR" altLang="en-US" b="0" kern="0" spc="-150" dirty="0">
                <a:latin typeface="Trebuchet MS" panose="020B0603020202020204" pitchFamily="34" charset="0"/>
              </a:rPr>
              <a:t>왜 필요한가</a:t>
            </a:r>
            <a:r>
              <a:rPr lang="en-US" altLang="ko-KR" b="0" kern="0" spc="-150" dirty="0">
                <a:latin typeface="Trebuchet MS" panose="020B0603020202020204" pitchFamily="34" charset="0"/>
              </a:rPr>
              <a:t>? </a:t>
            </a:r>
            <a:r>
              <a:rPr lang="ko-KR" altLang="en-US" b="0" kern="0" spc="-150" dirty="0">
                <a:latin typeface="Trebuchet MS" panose="020B0603020202020204" pitchFamily="34" charset="0"/>
              </a:rPr>
              <a:t>공공미술의 </a:t>
            </a:r>
            <a:r>
              <a:rPr lang="en-US" altLang="ko-KR" b="0" kern="0" spc="-150" dirty="0">
                <a:latin typeface="Trebuchet MS" panose="020B0603020202020204" pitchFamily="34" charset="0"/>
              </a:rPr>
              <a:t>6</a:t>
            </a:r>
            <a:r>
              <a:rPr lang="ko-KR" altLang="en-US" b="0" kern="0" spc="-150" dirty="0">
                <a:latin typeface="Trebuchet MS" panose="020B0603020202020204" pitchFamily="34" charset="0"/>
              </a:rPr>
              <a:t>가지 장점</a:t>
            </a:r>
            <a:endParaRPr lang="en-US" altLang="ko-KR" b="0" kern="0" spc="-150" dirty="0">
              <a:latin typeface="Trebuchet MS" panose="020B0603020202020204" pitchFamily="34" charset="0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CDE536EB-6428-F2C2-B7A5-56FAB7CB7099}"/>
              </a:ext>
            </a:extLst>
          </p:cNvPr>
          <p:cNvSpPr/>
          <p:nvPr/>
        </p:nvSpPr>
        <p:spPr>
          <a:xfrm>
            <a:off x="6169516" y="78096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760" tIns="404451" rIns="363760" bIns="404451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4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101BFBD-6EB2-B91A-A541-53185FF7F468}"/>
              </a:ext>
            </a:extLst>
          </p:cNvPr>
          <p:cNvSpPr/>
          <p:nvPr/>
        </p:nvSpPr>
        <p:spPr>
          <a:xfrm>
            <a:off x="4282209" y="78096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485E2FA-E899-EA61-3B2F-D5ACA74E9881}"/>
              </a:ext>
            </a:extLst>
          </p:cNvPr>
          <p:cNvSpPr/>
          <p:nvPr/>
        </p:nvSpPr>
        <p:spPr>
          <a:xfrm>
            <a:off x="7109554" y="2485885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B18B52AA-8AC1-0E87-71A8-E418A30E7CFA}"/>
              </a:ext>
            </a:extLst>
          </p:cNvPr>
          <p:cNvSpPr/>
          <p:nvPr/>
        </p:nvSpPr>
        <p:spPr>
          <a:xfrm>
            <a:off x="6169516" y="4190808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760" tIns="404451" rIns="363760" bIns="404451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400" kern="120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06BD6AE-1C18-C8EE-772E-6CE0C8E7F901}"/>
              </a:ext>
            </a:extLst>
          </p:cNvPr>
          <p:cNvSpPr/>
          <p:nvPr/>
        </p:nvSpPr>
        <p:spPr>
          <a:xfrm>
            <a:off x="4282209" y="4190808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724CD3C2-AE50-1A3A-063E-FB69D3068C60}"/>
              </a:ext>
            </a:extLst>
          </p:cNvPr>
          <p:cNvSpPr/>
          <p:nvPr/>
        </p:nvSpPr>
        <p:spPr>
          <a:xfrm>
            <a:off x="3334940" y="2485885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760" tIns="404451" rIns="363760" bIns="404451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400" kern="12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E90FCCB-6D1F-A162-DC41-2C15486CB975}"/>
              </a:ext>
            </a:extLst>
          </p:cNvPr>
          <p:cNvSpPr/>
          <p:nvPr/>
        </p:nvSpPr>
        <p:spPr>
          <a:xfrm>
            <a:off x="4807789" y="2009496"/>
            <a:ext cx="2576422" cy="2961406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760" tIns="404451" rIns="363760" bIns="404451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400" kern="1200"/>
          </a:p>
        </p:txBody>
      </p:sp>
      <p:pic>
        <p:nvPicPr>
          <p:cNvPr id="33" name="그래픽 32" descr="서류 가방">
            <a:extLst>
              <a:ext uri="{FF2B5EF4-FFF2-40B4-BE49-F238E27FC236}">
                <a16:creationId xmlns:a16="http://schemas.microsoft.com/office/drawing/2014/main" id="{550073E9-376B-B83D-0A0B-20E39CD55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8041" y="1284103"/>
            <a:ext cx="914400" cy="914400"/>
          </a:xfrm>
          <a:prstGeom prst="rect">
            <a:avLst/>
          </a:prstGeom>
        </p:spPr>
      </p:pic>
      <p:pic>
        <p:nvPicPr>
          <p:cNvPr id="35" name="그래픽 34" descr="채팅 거품">
            <a:extLst>
              <a:ext uri="{FF2B5EF4-FFF2-40B4-BE49-F238E27FC236}">
                <a16:creationId xmlns:a16="http://schemas.microsoft.com/office/drawing/2014/main" id="{930FEF74-2E83-DD95-7D9F-171DBD838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5500" y="3068345"/>
            <a:ext cx="914400" cy="914400"/>
          </a:xfrm>
          <a:prstGeom prst="rect">
            <a:avLst/>
          </a:prstGeom>
        </p:spPr>
      </p:pic>
      <p:pic>
        <p:nvPicPr>
          <p:cNvPr id="37" name="그래픽 36" descr="눈">
            <a:extLst>
              <a:ext uri="{FF2B5EF4-FFF2-40B4-BE49-F238E27FC236}">
                <a16:creationId xmlns:a16="http://schemas.microsoft.com/office/drawing/2014/main" id="{814B8626-CDB4-09EA-39CB-7B87C9606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9650" y="3051093"/>
            <a:ext cx="914400" cy="914400"/>
          </a:xfrm>
          <a:prstGeom prst="rect">
            <a:avLst/>
          </a:prstGeom>
        </p:spPr>
      </p:pic>
      <p:pic>
        <p:nvPicPr>
          <p:cNvPr id="39" name="그래픽 38" descr="머리 안의 뇌">
            <a:extLst>
              <a:ext uri="{FF2B5EF4-FFF2-40B4-BE49-F238E27FC236}">
                <a16:creationId xmlns:a16="http://schemas.microsoft.com/office/drawing/2014/main" id="{A5EF7FA7-C183-7240-8369-B1F94546F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9450" y="1319934"/>
            <a:ext cx="914400" cy="914400"/>
          </a:xfrm>
          <a:prstGeom prst="rect">
            <a:avLst/>
          </a:prstGeom>
        </p:spPr>
      </p:pic>
      <p:pic>
        <p:nvPicPr>
          <p:cNvPr id="41" name="그래픽 40" descr="풍차">
            <a:extLst>
              <a:ext uri="{FF2B5EF4-FFF2-40B4-BE49-F238E27FC236}">
                <a16:creationId xmlns:a16="http://schemas.microsoft.com/office/drawing/2014/main" id="{B85782BC-135C-7950-CFE9-B4DB4B4EBE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7273" y="4801084"/>
            <a:ext cx="914400" cy="914400"/>
          </a:xfrm>
          <a:prstGeom prst="rect">
            <a:avLst/>
          </a:prstGeom>
        </p:spPr>
      </p:pic>
      <p:pic>
        <p:nvPicPr>
          <p:cNvPr id="43" name="그래픽 42" descr="식물">
            <a:extLst>
              <a:ext uri="{FF2B5EF4-FFF2-40B4-BE49-F238E27FC236}">
                <a16:creationId xmlns:a16="http://schemas.microsoft.com/office/drawing/2014/main" id="{2ED17D7D-2B35-CD64-0211-0E2E713C56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0933" y="4772476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E202FB7-5CB6-A419-AA49-EBFDAFBBCF5F}"/>
              </a:ext>
            </a:extLst>
          </p:cNvPr>
          <p:cNvSpPr txBox="1"/>
          <p:nvPr/>
        </p:nvSpPr>
        <p:spPr>
          <a:xfrm>
            <a:off x="1448218" y="1137969"/>
            <a:ext cx="2421170" cy="534121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40000"/>
              </a:lnSpc>
            </a:pPr>
            <a:r>
              <a:rPr lang="en-US" altLang="ko-KR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01 </a:t>
            </a:r>
            <a:r>
              <a:rPr lang="ko-KR" altLang="en-US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기회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5EB0FC-FAE9-9DB7-E92D-2B1A61A5FBEE}"/>
              </a:ext>
            </a:extLst>
          </p:cNvPr>
          <p:cNvSpPr txBox="1"/>
          <p:nvPr/>
        </p:nvSpPr>
        <p:spPr>
          <a:xfrm>
            <a:off x="923026" y="1672090"/>
            <a:ext cx="2950497" cy="87030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미술의 길을 꿈꾸는 미술학도와</a:t>
            </a:r>
            <a:endParaRPr lang="en-US" altLang="ko-KR" sz="1400" b="0" spc="-15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r"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이미 예술을 직업으로 삼는 사람들에게  일할 기회 제공 가능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2064C9-85D7-E6B2-0657-CF32C3581309}"/>
              </a:ext>
            </a:extLst>
          </p:cNvPr>
          <p:cNvSpPr txBox="1"/>
          <p:nvPr/>
        </p:nvSpPr>
        <p:spPr>
          <a:xfrm>
            <a:off x="260037" y="2891261"/>
            <a:ext cx="2810046" cy="534121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40000"/>
              </a:lnSpc>
            </a:pPr>
            <a:r>
              <a:rPr lang="en-US" altLang="ko-KR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03 </a:t>
            </a:r>
            <a:r>
              <a:rPr lang="ko-KR" altLang="en-US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사회적 </a:t>
            </a:r>
            <a:r>
              <a:rPr lang="ko-KR" altLang="en-US" sz="2800" dirty="0" err="1">
                <a:latin typeface="Trebuchet MS" panose="020B0603020202020204" pitchFamily="34" charset="0"/>
                <a:ea typeface="맑은 고딕" panose="020B0503020000020004" pitchFamily="50" charset="-127"/>
              </a:rPr>
              <a:t>메세지</a:t>
            </a:r>
            <a:endParaRPr lang="ko-KR" altLang="en-US" sz="2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E529C7-E20E-44C3-793B-D7FD3905B2B4}"/>
              </a:ext>
            </a:extLst>
          </p:cNvPr>
          <p:cNvSpPr txBox="1"/>
          <p:nvPr/>
        </p:nvSpPr>
        <p:spPr>
          <a:xfrm>
            <a:off x="264173" y="3425382"/>
            <a:ext cx="2810045" cy="87030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여러가지 사회적 주제를 다양한 형태로 풀어낸 작가들의 작품을 만날 수 있음</a:t>
            </a:r>
            <a:endParaRPr lang="en-US" altLang="ko-KR" sz="1400" b="0" spc="-15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r" latinLnBrk="0">
              <a:lnSpc>
                <a:spcPct val="140000"/>
              </a:lnSpc>
            </a:pPr>
            <a:r>
              <a:rPr lang="en-US" altLang="ko-KR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EX)</a:t>
            </a: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크리스탈 퀼트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6D6A88-FE12-1858-8E6F-D9F581E56875}"/>
              </a:ext>
            </a:extLst>
          </p:cNvPr>
          <p:cNvSpPr txBox="1"/>
          <p:nvPr/>
        </p:nvSpPr>
        <p:spPr>
          <a:xfrm>
            <a:off x="1452353" y="4583688"/>
            <a:ext cx="2421170" cy="534121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40000"/>
              </a:lnSpc>
            </a:pPr>
            <a:r>
              <a:rPr lang="en-US" altLang="ko-KR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05 </a:t>
            </a:r>
            <a:r>
              <a:rPr lang="ko-KR" altLang="en-US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랜드마크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37902C-3040-83CF-B2CE-9216A1607CE6}"/>
              </a:ext>
            </a:extLst>
          </p:cNvPr>
          <p:cNvSpPr txBox="1"/>
          <p:nvPr/>
        </p:nvSpPr>
        <p:spPr>
          <a:xfrm>
            <a:off x="1456487" y="5117809"/>
            <a:ext cx="2421171" cy="870688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서울시 전체만이 아닌 </a:t>
            </a:r>
            <a:endParaRPr lang="en-US" altLang="ko-KR" sz="1400" b="0" spc="-15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r"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서울 안의 다양한 행정구역의 </a:t>
            </a:r>
            <a:endParaRPr lang="en-US" altLang="ko-KR" sz="1400" b="0" spc="-15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algn="r"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랜드마크 역할을 할 수 있음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B83F62-B5FD-0F76-39A9-61330FC7C5C8}"/>
              </a:ext>
            </a:extLst>
          </p:cNvPr>
          <p:cNvSpPr txBox="1"/>
          <p:nvPr/>
        </p:nvSpPr>
        <p:spPr>
          <a:xfrm>
            <a:off x="8328439" y="4567926"/>
            <a:ext cx="2575350" cy="534121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40000"/>
              </a:lnSpc>
            </a:pPr>
            <a:r>
              <a:rPr lang="en-US" altLang="ko-KR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06 </a:t>
            </a:r>
            <a:r>
              <a:rPr lang="ko-KR" altLang="en-US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삶의 질 향상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C04FE0-6BED-7D9C-57B3-818B55A7E9EF}"/>
              </a:ext>
            </a:extLst>
          </p:cNvPr>
          <p:cNvSpPr txBox="1"/>
          <p:nvPr/>
        </p:nvSpPr>
        <p:spPr>
          <a:xfrm>
            <a:off x="8332573" y="5102047"/>
            <a:ext cx="2421171" cy="870688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접근성의 연장선으로</a:t>
            </a:r>
            <a:endParaRPr lang="en-US" altLang="ko-KR" sz="1400" b="0" spc="-15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내 주변을 수많은 콘텐츠로 만들어</a:t>
            </a:r>
            <a:endParaRPr lang="en-US" altLang="ko-KR" sz="1400" b="0" spc="-15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언제든지 즐길 수 있음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948E4F-323B-3466-51B3-D79B7236804C}"/>
              </a:ext>
            </a:extLst>
          </p:cNvPr>
          <p:cNvSpPr txBox="1"/>
          <p:nvPr/>
        </p:nvSpPr>
        <p:spPr>
          <a:xfrm>
            <a:off x="9117783" y="2875737"/>
            <a:ext cx="2421170" cy="534121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40000"/>
              </a:lnSpc>
            </a:pPr>
            <a:r>
              <a:rPr lang="en-US" altLang="ko-KR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04 </a:t>
            </a:r>
            <a:r>
              <a:rPr lang="ko-KR" altLang="en-US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접근성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AC5766-C7FE-EBA0-3A6D-1F2333EFF8A1}"/>
              </a:ext>
            </a:extLst>
          </p:cNvPr>
          <p:cNvSpPr txBox="1"/>
          <p:nvPr/>
        </p:nvSpPr>
        <p:spPr>
          <a:xfrm>
            <a:off x="9121917" y="3409858"/>
            <a:ext cx="2421171" cy="568682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공공미술은 관람료를 내지 않아도</a:t>
            </a:r>
            <a:endParaRPr lang="en-US" altLang="ko-KR" sz="1400" b="0" spc="-15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누구나 쉽게 거리에서 볼 수 있음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B5AA3D7-CD6D-9A9C-7A40-DB75304AFD10}"/>
              </a:ext>
            </a:extLst>
          </p:cNvPr>
          <p:cNvSpPr txBox="1"/>
          <p:nvPr/>
        </p:nvSpPr>
        <p:spPr>
          <a:xfrm>
            <a:off x="8362399" y="1137969"/>
            <a:ext cx="2421170" cy="534121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40000"/>
              </a:lnSpc>
            </a:pPr>
            <a:r>
              <a:rPr lang="en-US" altLang="ko-KR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02 </a:t>
            </a:r>
            <a:r>
              <a:rPr lang="ko-KR" altLang="en-US" sz="2800" dirty="0">
                <a:latin typeface="Trebuchet MS" panose="020B0603020202020204" pitchFamily="34" charset="0"/>
                <a:ea typeface="맑은 고딕" panose="020B0503020000020004" pitchFamily="50" charset="-127"/>
              </a:rPr>
              <a:t>인식 개선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7036A3-915E-1E52-B640-26E4D8BA0238}"/>
              </a:ext>
            </a:extLst>
          </p:cNvPr>
          <p:cNvSpPr txBox="1"/>
          <p:nvPr/>
        </p:nvSpPr>
        <p:spPr>
          <a:xfrm>
            <a:off x="8366532" y="1672090"/>
            <a:ext cx="3305007" cy="87030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40000"/>
              </a:lnSpc>
            </a:pP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서울이  단순히 돈을 벌기 위해 모인</a:t>
            </a:r>
            <a:br>
              <a:rPr lang="en-US" altLang="ko-KR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</a:br>
            <a:r>
              <a:rPr lang="ko-KR" altLang="en-US" sz="1400" b="0" spc="-15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삭막한 도시가 아니라 문화와 예술이 넘치는 곳임을 널리 알려 인식의 변화를 이끔</a:t>
            </a:r>
            <a:endParaRPr lang="en-US" altLang="ko-KR" sz="1400" b="0" spc="-15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400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EBC28F-9427-802B-E87E-A7331A9287D8}"/>
              </a:ext>
            </a:extLst>
          </p:cNvPr>
          <p:cNvSpPr txBox="1">
            <a:spLocks/>
          </p:cNvSpPr>
          <p:nvPr/>
        </p:nvSpPr>
        <p:spPr>
          <a:xfrm>
            <a:off x="-418365" y="425469"/>
            <a:ext cx="4610802" cy="467783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algn="ctr"/>
            <a:r>
              <a:rPr lang="ko-KR" altLang="en-US" b="0" kern="0" spc="-150" dirty="0">
                <a:latin typeface="Trebuchet MS" panose="020B0603020202020204" pitchFamily="34" charset="0"/>
              </a:rPr>
              <a:t>추후 기능 확대 예정과 그에 따른 효과</a:t>
            </a:r>
            <a:endParaRPr lang="en-US" altLang="ko-KR" b="0" kern="0" spc="-150" dirty="0">
              <a:latin typeface="Trebuchet MS" panose="020B0603020202020204" pitchFamily="34" charset="0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34576FD-73CF-71BA-8A07-4D5B23B31F74}"/>
              </a:ext>
            </a:extLst>
          </p:cNvPr>
          <p:cNvSpPr/>
          <p:nvPr/>
        </p:nvSpPr>
        <p:spPr>
          <a:xfrm rot="16200000">
            <a:off x="164205" y="3491763"/>
            <a:ext cx="4226560" cy="392277"/>
          </a:xfrm>
          <a:custGeom>
            <a:avLst/>
            <a:gdLst>
              <a:gd name="connsiteX0" fmla="*/ 0 w 4226560"/>
              <a:gd name="connsiteY0" fmla="*/ 0 h 392277"/>
              <a:gd name="connsiteX1" fmla="*/ 4226560 w 4226560"/>
              <a:gd name="connsiteY1" fmla="*/ 0 h 392277"/>
              <a:gd name="connsiteX2" fmla="*/ 4226560 w 4226560"/>
              <a:gd name="connsiteY2" fmla="*/ 392277 h 392277"/>
              <a:gd name="connsiteX3" fmla="*/ 0 w 4226560"/>
              <a:gd name="connsiteY3" fmla="*/ 392277 h 392277"/>
              <a:gd name="connsiteX4" fmla="*/ 0 w 4226560"/>
              <a:gd name="connsiteY4" fmla="*/ 0 h 39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560" h="392277">
                <a:moveTo>
                  <a:pt x="0" y="0"/>
                </a:moveTo>
                <a:lnTo>
                  <a:pt x="4226560" y="0"/>
                </a:lnTo>
                <a:lnTo>
                  <a:pt x="4226560" y="392277"/>
                </a:lnTo>
                <a:lnTo>
                  <a:pt x="0" y="3922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-1" tIns="-1" rIns="345967" bIns="0" numCol="1" spcCol="1270" anchor="t" anchorCtr="0">
            <a:noAutofit/>
          </a:bodyPr>
          <a:lstStyle/>
          <a:p>
            <a:pPr marL="0" lvl="0" indent="0" algn="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900" kern="1200" dirty="0"/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9FFFB15C-A3A0-94F5-60F2-40CB7B8AAEE9}"/>
              </a:ext>
            </a:extLst>
          </p:cNvPr>
          <p:cNvSpPr txBox="1">
            <a:spLocks/>
          </p:cNvSpPr>
          <p:nvPr/>
        </p:nvSpPr>
        <p:spPr>
          <a:xfrm>
            <a:off x="3650189" y="3712796"/>
            <a:ext cx="4790017" cy="1770332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공공미술에 담긴 사회적 메시지에 대해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생각해보고</a:t>
            </a:r>
            <a:r>
              <a:rPr lang="en-US" altLang="ko-KR" sz="1400" b="0" kern="0" spc="-150" dirty="0">
                <a:latin typeface="Trebuchet MS" panose="020B0603020202020204" pitchFamily="34" charset="0"/>
              </a:rPr>
              <a:t>, </a:t>
            </a:r>
            <a:r>
              <a:rPr lang="ko-KR" altLang="en-US" sz="1400" b="0" kern="0" spc="-150" dirty="0">
                <a:latin typeface="Trebuchet MS" panose="020B0603020202020204" pitchFamily="34" charset="0"/>
              </a:rPr>
              <a:t>소통을 통해서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자기의 생각을 더욱 활발하게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kern="0" spc="-150" dirty="0">
                <a:highlight>
                  <a:srgbClr val="FFFF00"/>
                </a:highlight>
                <a:latin typeface="Trebuchet MS" panose="020B0603020202020204" pitchFamily="34" charset="0"/>
              </a:rPr>
              <a:t>표출할 수 있음</a:t>
            </a:r>
            <a:endParaRPr lang="en-US" altLang="ko-KR" sz="1400" kern="0" spc="-150" dirty="0">
              <a:highlight>
                <a:srgbClr val="FFFF00"/>
              </a:highlight>
              <a:latin typeface="Trebuchet MS" panose="020B0603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6830AB2-BA6E-9FA6-0CAE-52840302E8A9}"/>
              </a:ext>
            </a:extLst>
          </p:cNvPr>
          <p:cNvSpPr/>
          <p:nvPr/>
        </p:nvSpPr>
        <p:spPr>
          <a:xfrm>
            <a:off x="1899707" y="1658585"/>
            <a:ext cx="1722966" cy="176953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대중화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57391C-B2BC-132E-7767-3532CB19142F}"/>
              </a:ext>
            </a:extLst>
          </p:cNvPr>
          <p:cNvSpPr/>
          <p:nvPr/>
        </p:nvSpPr>
        <p:spPr>
          <a:xfrm>
            <a:off x="8467723" y="1658585"/>
            <a:ext cx="1722966" cy="176953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2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확장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5F337DB-FAB2-4255-E8D9-EA4F28BB46F6}"/>
              </a:ext>
            </a:extLst>
          </p:cNvPr>
          <p:cNvSpPr/>
          <p:nvPr/>
        </p:nvSpPr>
        <p:spPr>
          <a:xfrm>
            <a:off x="5183715" y="1658585"/>
            <a:ext cx="1722966" cy="176953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소통</a:t>
            </a:r>
          </a:p>
        </p:txBody>
      </p: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4E2CAA5C-DBF2-6D50-D9C8-ED4B526F8CBF}"/>
              </a:ext>
            </a:extLst>
          </p:cNvPr>
          <p:cNvSpPr txBox="1">
            <a:spLocks/>
          </p:cNvSpPr>
          <p:nvPr/>
        </p:nvSpPr>
        <p:spPr>
          <a:xfrm flipH="1">
            <a:off x="7256990" y="3695862"/>
            <a:ext cx="4144432" cy="1770332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국내 뿐만 아니라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외국에서 오는 다양한 사람들이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한국의 공공미술을 체험하는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kern="0" spc="-150" dirty="0">
                <a:highlight>
                  <a:srgbClr val="FFFF00"/>
                </a:highlight>
                <a:latin typeface="Trebuchet MS" panose="020B0603020202020204" pitchFamily="34" charset="0"/>
              </a:rPr>
              <a:t>색다른 경험을 도와줄 수 있음</a:t>
            </a:r>
            <a:endParaRPr lang="en-US" altLang="ko-KR" sz="1400" kern="0" spc="-150" dirty="0">
              <a:highlight>
                <a:srgbClr val="FFFF00"/>
              </a:highlight>
              <a:latin typeface="Trebuchet MS" panose="020B0603020202020204" pitchFamily="34" charset="0"/>
            </a:endParaRPr>
          </a:p>
        </p:txBody>
      </p:sp>
      <p:sp>
        <p:nvSpPr>
          <p:cNvPr id="19" name="텍스트 개체 틀 1">
            <a:extLst>
              <a:ext uri="{FF2B5EF4-FFF2-40B4-BE49-F238E27FC236}">
                <a16:creationId xmlns:a16="http://schemas.microsoft.com/office/drawing/2014/main" id="{7A9B3FDB-6361-5316-7292-1D88B2296F3B}"/>
              </a:ext>
            </a:extLst>
          </p:cNvPr>
          <p:cNvSpPr txBox="1">
            <a:spLocks/>
          </p:cNvSpPr>
          <p:nvPr/>
        </p:nvSpPr>
        <p:spPr>
          <a:xfrm>
            <a:off x="911223" y="3695862"/>
            <a:ext cx="3699934" cy="1769534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양질의 많은 콘텐츠를 통해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좋은 접근성으로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공공미술의 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kern="0" spc="-150" dirty="0">
                <a:highlight>
                  <a:srgbClr val="FFFF00"/>
                </a:highlight>
                <a:latin typeface="Trebuchet MS" panose="020B0603020202020204" pitchFamily="34" charset="0"/>
              </a:rPr>
              <a:t>대중화를 이룰 수 있음</a:t>
            </a:r>
            <a:endParaRPr lang="en-US" altLang="ko-KR" sz="1400" kern="0" spc="-150" dirty="0">
              <a:highlight>
                <a:srgbClr val="FFFF00"/>
              </a:highligh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010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azon Web Services - Home | Facebook">
            <a:extLst>
              <a:ext uri="{FF2B5EF4-FFF2-40B4-BE49-F238E27FC236}">
                <a16:creationId xmlns:a16="http://schemas.microsoft.com/office/drawing/2014/main" id="{D7ECB08F-5B8A-58D4-7A16-B1BE338A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80" y="1155941"/>
            <a:ext cx="1592442" cy="159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gma – prototype mirror share – Apps on Google Play">
            <a:extLst>
              <a:ext uri="{FF2B5EF4-FFF2-40B4-BE49-F238E27FC236}">
                <a16:creationId xmlns:a16="http://schemas.microsoft.com/office/drawing/2014/main" id="{8F6EE6F2-FF99-E53D-ABFF-553836B8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650" y="4762947"/>
            <a:ext cx="1567702" cy="156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 and Folder Icons in Visual Studio Code">
            <a:extLst>
              <a:ext uri="{FF2B5EF4-FFF2-40B4-BE49-F238E27FC236}">
                <a16:creationId xmlns:a16="http://schemas.microsoft.com/office/drawing/2014/main" id="{6071410A-875B-0EB6-50B4-41637310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115" y="1155940"/>
            <a:ext cx="3187645" cy="159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 - Apps on Google Play">
            <a:extLst>
              <a:ext uri="{FF2B5EF4-FFF2-40B4-BE49-F238E27FC236}">
                <a16:creationId xmlns:a16="http://schemas.microsoft.com/office/drawing/2014/main" id="{366E3F31-DB48-A1E0-2602-D8D7DAB4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239" y="1155941"/>
            <a:ext cx="1592442" cy="159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IRA - Novice to Pro / Blogs / Perficient">
            <a:extLst>
              <a:ext uri="{FF2B5EF4-FFF2-40B4-BE49-F238E27FC236}">
                <a16:creationId xmlns:a16="http://schemas.microsoft.com/office/drawing/2014/main" id="{C9832FB8-0A61-6617-7272-1C879F4E4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650" y="3151878"/>
            <a:ext cx="2785537" cy="120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Kakao Work - Apps on Google Play">
            <a:extLst>
              <a:ext uri="{FF2B5EF4-FFF2-40B4-BE49-F238E27FC236}">
                <a16:creationId xmlns:a16="http://schemas.microsoft.com/office/drawing/2014/main" id="{EEA1E69F-4AC0-7494-F960-E1A2ACB7E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32" y="3059082"/>
            <a:ext cx="1393166" cy="139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6E5138-D9B1-0EE3-05F4-05B8911AF804}"/>
              </a:ext>
            </a:extLst>
          </p:cNvPr>
          <p:cNvSpPr txBox="1"/>
          <p:nvPr/>
        </p:nvSpPr>
        <p:spPr>
          <a:xfrm>
            <a:off x="591327" y="3429000"/>
            <a:ext cx="1294982" cy="812402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40000"/>
              </a:lnSpc>
            </a:pPr>
            <a:r>
              <a:rPr lang="ko-KR" altLang="en-US" sz="2000" dirty="0">
                <a:latin typeface="Trebuchet MS" panose="020B0603020202020204" pitchFamily="34" charset="0"/>
                <a:ea typeface="맑은 고딕" panose="020B0503020000020004" pitchFamily="50" charset="-127"/>
              </a:rPr>
              <a:t>프로젝트 매니지먼트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E734C-9214-C530-EDF5-D3C3FEA2CDCC}"/>
              </a:ext>
            </a:extLst>
          </p:cNvPr>
          <p:cNvSpPr txBox="1"/>
          <p:nvPr/>
        </p:nvSpPr>
        <p:spPr>
          <a:xfrm>
            <a:off x="591327" y="1952162"/>
            <a:ext cx="581865" cy="38151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40000"/>
              </a:lnSpc>
            </a:pPr>
            <a:r>
              <a:rPr lang="ko-KR" altLang="en-US" sz="2000" dirty="0">
                <a:latin typeface="Trebuchet MS" panose="020B0603020202020204" pitchFamily="34" charset="0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08D05-2BD8-B0A4-B46A-C40CB930F658}"/>
              </a:ext>
            </a:extLst>
          </p:cNvPr>
          <p:cNvSpPr txBox="1"/>
          <p:nvPr/>
        </p:nvSpPr>
        <p:spPr>
          <a:xfrm>
            <a:off x="656953" y="5336725"/>
            <a:ext cx="800911" cy="38151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40000"/>
              </a:lnSpc>
            </a:pPr>
            <a:r>
              <a:rPr lang="ko-KR" altLang="en-US" sz="2000" dirty="0">
                <a:latin typeface="Trebuchet MS" panose="020B0603020202020204" pitchFamily="34" charset="0"/>
                <a:ea typeface="맑은 고딕" panose="020B0503020000020004" pitchFamily="50" charset="-127"/>
              </a:rPr>
              <a:t>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8E9D9-2792-5366-3DD0-7209C51156C2}"/>
              </a:ext>
            </a:extLst>
          </p:cNvPr>
          <p:cNvSpPr txBox="1"/>
          <p:nvPr/>
        </p:nvSpPr>
        <p:spPr>
          <a:xfrm>
            <a:off x="7893170" y="4592593"/>
            <a:ext cx="3876136" cy="1602811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40000"/>
              </a:lnSpc>
            </a:pPr>
            <a:r>
              <a:rPr lang="ko-KR" altLang="en-US" sz="2000" dirty="0">
                <a:latin typeface="Trebuchet MS" panose="020B0603020202020204" pitchFamily="34" charset="0"/>
                <a:ea typeface="맑은 고딕" panose="020B0503020000020004" pitchFamily="50" charset="-127"/>
              </a:rPr>
              <a:t>참고문헌</a:t>
            </a:r>
            <a:endParaRPr lang="en-US" altLang="ko-KR" sz="2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latinLnBrk="0">
              <a:lnSpc>
                <a:spcPct val="140000"/>
              </a:lnSpc>
            </a:pPr>
            <a:r>
              <a:rPr lang="en-US" altLang="ko-KR" sz="1400" b="0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CleanCode</a:t>
            </a:r>
            <a:r>
              <a:rPr lang="en-US" altLang="ko-KR" sz="1400" b="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– Robert Cecil Martin</a:t>
            </a:r>
          </a:p>
          <a:p>
            <a:pPr latinLnBrk="0">
              <a:lnSpc>
                <a:spcPct val="140000"/>
              </a:lnSpc>
            </a:pPr>
            <a:r>
              <a:rPr lang="ko-KR" altLang="en-US" sz="1400" b="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브랜드와 커뮤니티 회원과의 관계에서 심리적 가치</a:t>
            </a:r>
            <a:r>
              <a:rPr lang="en-US" altLang="ko-KR" sz="1400" b="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b="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소비자의 역할변화 및 브랜드 주인의식의 구조적 관계에 대한 실증분석 </a:t>
            </a:r>
            <a:r>
              <a:rPr lang="en-US" altLang="ko-KR" sz="1400" b="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lang="ko-KR" altLang="en-US" sz="1400" b="0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김숙진</a:t>
            </a:r>
            <a:r>
              <a:rPr lang="en-US" altLang="ko-KR" sz="1400" b="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b="0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유창조</a:t>
            </a:r>
            <a:endParaRPr lang="en-US" altLang="ko-KR" sz="2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62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7D377C58-6D64-EC74-3801-8089D516CF82}"/>
              </a:ext>
            </a:extLst>
          </p:cNvPr>
          <p:cNvSpPr txBox="1">
            <a:spLocks/>
          </p:cNvSpPr>
          <p:nvPr/>
        </p:nvSpPr>
        <p:spPr>
          <a:xfrm>
            <a:off x="3650189" y="4446039"/>
            <a:ext cx="4790017" cy="1770332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웹사이트를 이용하는 사용자들의 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참여를</a:t>
            </a:r>
            <a:r>
              <a:rPr lang="en-US" altLang="ko-KR" sz="1400" b="0" kern="0" spc="-150" dirty="0">
                <a:latin typeface="Trebuchet MS" panose="020B0603020202020204" pitchFamily="34" charset="0"/>
              </a:rPr>
              <a:t> </a:t>
            </a:r>
            <a:r>
              <a:rPr lang="ko-KR" altLang="en-US" sz="1400" b="0" kern="0" spc="-150" dirty="0">
                <a:latin typeface="Trebuchet MS" panose="020B0603020202020204" pitchFamily="34" charset="0"/>
              </a:rPr>
              <a:t>유도하지 못했음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공공미술을 생활 속으로 깊이 들여오기 실패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kern="0" spc="-150" dirty="0">
                <a:highlight>
                  <a:srgbClr val="FFFF00"/>
                </a:highlight>
                <a:latin typeface="Trebuchet MS" panose="020B0603020202020204" pitchFamily="34" charset="0"/>
              </a:rPr>
              <a:t>콘텐츠가 필요함</a:t>
            </a:r>
            <a:endParaRPr lang="en-US" altLang="ko-KR" sz="1400" kern="0" spc="-150" dirty="0">
              <a:highlight>
                <a:srgbClr val="FFFF00"/>
              </a:highlight>
              <a:latin typeface="Trebuchet MS" panose="020B060302020202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0D9586-46A2-E564-0E5E-7482BFBDF50B}"/>
              </a:ext>
            </a:extLst>
          </p:cNvPr>
          <p:cNvSpPr/>
          <p:nvPr/>
        </p:nvSpPr>
        <p:spPr>
          <a:xfrm>
            <a:off x="1899707" y="2391828"/>
            <a:ext cx="1722966" cy="176953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Data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8F5FF2E-FFDF-24B7-D3A8-9B6ECC506117}"/>
              </a:ext>
            </a:extLst>
          </p:cNvPr>
          <p:cNvSpPr/>
          <p:nvPr/>
        </p:nvSpPr>
        <p:spPr>
          <a:xfrm>
            <a:off x="8467723" y="2391828"/>
            <a:ext cx="1722966" cy="176953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3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Share</a:t>
            </a:r>
            <a:endParaRPr kumimoji="0" lang="ko-KR" altLang="en-US" sz="3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CC92CCA-2203-2170-B05B-59628F362F2F}"/>
              </a:ext>
            </a:extLst>
          </p:cNvPr>
          <p:cNvSpPr/>
          <p:nvPr/>
        </p:nvSpPr>
        <p:spPr>
          <a:xfrm>
            <a:off x="5183715" y="2391828"/>
            <a:ext cx="1722966" cy="176953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UX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01A8D2D8-638B-06BC-CD44-D06A81AA1D82}"/>
              </a:ext>
            </a:extLst>
          </p:cNvPr>
          <p:cNvSpPr txBox="1">
            <a:spLocks/>
          </p:cNvSpPr>
          <p:nvPr/>
        </p:nvSpPr>
        <p:spPr>
          <a:xfrm flipH="1">
            <a:off x="7256990" y="4429105"/>
            <a:ext cx="4144432" cy="1770332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회원제도가 존재하지 않아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소속감을 느낄 부분이 없었음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재방문률을 낮추고</a:t>
            </a:r>
            <a:r>
              <a:rPr lang="en-US" altLang="ko-KR" sz="1400" b="0" kern="0" spc="-150" dirty="0">
                <a:latin typeface="Trebuchet MS" panose="020B0603020202020204" pitchFamily="34" charset="0"/>
              </a:rPr>
              <a:t>, </a:t>
            </a:r>
            <a:r>
              <a:rPr lang="ko-KR" altLang="en-US" sz="1400" b="0" kern="0" spc="-150" dirty="0">
                <a:latin typeface="Trebuchet MS" panose="020B0603020202020204" pitchFamily="34" charset="0"/>
              </a:rPr>
              <a:t>확장성을 떨어뜨림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kern="0" spc="-150" dirty="0">
                <a:highlight>
                  <a:srgbClr val="FFFF00"/>
                </a:highlight>
                <a:latin typeface="Trebuchet MS" panose="020B0603020202020204" pitchFamily="34" charset="0"/>
              </a:rPr>
              <a:t>회원제도가 필요함</a:t>
            </a:r>
            <a:endParaRPr lang="en-US" altLang="ko-KR" sz="1400" kern="0" spc="-150" dirty="0">
              <a:highlight>
                <a:srgbClr val="FFFF00"/>
              </a:highlight>
              <a:latin typeface="Trebuchet MS" panose="020B0603020202020204" pitchFamily="34" charset="0"/>
            </a:endParaRP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02703821-BC33-D5FB-F5F9-A021DD2DEFFF}"/>
              </a:ext>
            </a:extLst>
          </p:cNvPr>
          <p:cNvSpPr txBox="1">
            <a:spLocks/>
          </p:cNvSpPr>
          <p:nvPr/>
        </p:nvSpPr>
        <p:spPr>
          <a:xfrm>
            <a:off x="911223" y="4429105"/>
            <a:ext cx="3699934" cy="1769534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공공데이터 안에는 학생과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시민들이 참여해서 만든 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b="0" kern="0" spc="-150" dirty="0">
                <a:latin typeface="Trebuchet MS" panose="020B0603020202020204" pitchFamily="34" charset="0"/>
              </a:rPr>
              <a:t>다양한 작품들이 존재</a:t>
            </a:r>
            <a:endParaRPr lang="en-US" altLang="ko-KR" sz="1400" b="0" kern="0" spc="-150" dirty="0"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kern="0" spc="-150" dirty="0">
                <a:highlight>
                  <a:srgbClr val="FFFF00"/>
                </a:highlight>
                <a:latin typeface="Trebuchet MS" panose="020B0603020202020204" pitchFamily="34" charset="0"/>
              </a:rPr>
              <a:t>더 널리 알려야 함</a:t>
            </a:r>
            <a:endParaRPr lang="en-US" altLang="ko-KR" sz="1400" kern="0" spc="-150" dirty="0">
              <a:highlight>
                <a:srgbClr val="FFFF00"/>
              </a:highlight>
              <a:latin typeface="Trebuchet MS" panose="020B0603020202020204" pitchFamily="34" charset="0"/>
            </a:endParaRPr>
          </a:p>
          <a:p>
            <a:pPr algn="ctr"/>
            <a:endParaRPr lang="en-US" altLang="ko-KR" sz="1400" b="0" kern="0" spc="-150" dirty="0">
              <a:latin typeface="Trebuchet MS" panose="020B0603020202020204" pitchFamily="34" charset="0"/>
            </a:endParaRP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9C0CD088-2026-6B38-D61C-C3A3FE20DF4A}"/>
              </a:ext>
            </a:extLst>
          </p:cNvPr>
          <p:cNvSpPr txBox="1">
            <a:spLocks/>
          </p:cNvSpPr>
          <p:nvPr/>
        </p:nvSpPr>
        <p:spPr>
          <a:xfrm>
            <a:off x="2499817" y="1181219"/>
            <a:ext cx="7422092" cy="717825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r>
              <a:rPr lang="ko-KR" altLang="en-US" sz="2800" b="0" kern="0" dirty="0">
                <a:latin typeface="Trebuchet MS" panose="020B0603020202020204" pitchFamily="34" charset="0"/>
              </a:rPr>
              <a:t>기존 사이트의 </a:t>
            </a:r>
            <a:r>
              <a:rPr lang="en-US" altLang="ko-KR" sz="2800" b="0" kern="0" dirty="0">
                <a:latin typeface="Trebuchet MS" panose="020B0603020202020204" pitchFamily="34" charset="0"/>
              </a:rPr>
              <a:t>3</a:t>
            </a:r>
            <a:r>
              <a:rPr lang="ko-KR" altLang="en-US" sz="2800" b="0" kern="0" dirty="0">
                <a:latin typeface="Trebuchet MS" panose="020B0603020202020204" pitchFamily="34" charset="0"/>
              </a:rPr>
              <a:t>가지 문제점</a:t>
            </a:r>
            <a:endParaRPr lang="en-US" altLang="ko-KR" sz="2800" b="0" kern="0" dirty="0">
              <a:latin typeface="Trebuchet MS" panose="020B0603020202020204" pitchFamily="34" charset="0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825B40D0-E556-9436-9995-037CAC5C324F}"/>
              </a:ext>
            </a:extLst>
          </p:cNvPr>
          <p:cNvSpPr txBox="1">
            <a:spLocks/>
          </p:cNvSpPr>
          <p:nvPr/>
        </p:nvSpPr>
        <p:spPr>
          <a:xfrm>
            <a:off x="-237066" y="425469"/>
            <a:ext cx="3539066" cy="467783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algn="ctr"/>
            <a:r>
              <a:rPr lang="ko-KR" altLang="en-US" b="0" kern="0" spc="-150" dirty="0">
                <a:latin typeface="Trebuchet MS" panose="020B0603020202020204" pitchFamily="34" charset="0"/>
              </a:rPr>
              <a:t>무엇이 문제인가</a:t>
            </a:r>
            <a:r>
              <a:rPr lang="en-US" altLang="ko-KR" b="0" kern="0" spc="-150" dirty="0">
                <a:latin typeface="Trebuchet MS" panose="020B0603020202020204" pitchFamily="34" charset="0"/>
              </a:rPr>
              <a:t>? (</a:t>
            </a:r>
            <a:r>
              <a:rPr lang="ko-KR" altLang="en-US" b="0" kern="0" spc="-150" dirty="0">
                <a:latin typeface="Trebuchet MS" panose="020B0603020202020204" pitchFamily="34" charset="0"/>
              </a:rPr>
              <a:t>제작배경</a:t>
            </a:r>
            <a:r>
              <a:rPr lang="en-US" altLang="ko-KR" b="0" kern="0" spc="-150" dirty="0">
                <a:latin typeface="Trebuchet MS" panose="020B06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056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02703821-BC33-D5FB-F5F9-A021DD2DEFFF}"/>
              </a:ext>
            </a:extLst>
          </p:cNvPr>
          <p:cNvSpPr txBox="1">
            <a:spLocks/>
          </p:cNvSpPr>
          <p:nvPr/>
        </p:nvSpPr>
        <p:spPr>
          <a:xfrm>
            <a:off x="2675081" y="839208"/>
            <a:ext cx="7210174" cy="1963112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marL="0" indent="0"/>
            <a:r>
              <a:rPr lang="en-US" altLang="ko-KR" b="0" kern="0" spc="-150" dirty="0">
                <a:latin typeface="Trebuchet MS" panose="020B0603020202020204" pitchFamily="34" charset="0"/>
              </a:rPr>
              <a:t>4</a:t>
            </a:r>
            <a:r>
              <a:rPr lang="ko-KR" altLang="en-US" b="0" kern="0" spc="-150" dirty="0">
                <a:latin typeface="Trebuchet MS" panose="020B0603020202020204" pitchFamily="34" charset="0"/>
              </a:rPr>
              <a:t>가지 조건으로 </a:t>
            </a:r>
            <a:r>
              <a:rPr lang="en-US" altLang="ko-KR" b="0" kern="0" spc="-150" dirty="0">
                <a:latin typeface="Trebuchet MS" panose="020B0603020202020204" pitchFamily="34" charset="0"/>
              </a:rPr>
              <a:t>3</a:t>
            </a:r>
            <a:r>
              <a:rPr lang="ko-KR" altLang="en-US" b="0" kern="0" spc="-150" dirty="0">
                <a:latin typeface="Trebuchet MS" panose="020B0603020202020204" pitchFamily="34" charset="0"/>
              </a:rPr>
              <a:t>사이트를 판단해보자</a:t>
            </a:r>
            <a:endParaRPr lang="en-US" altLang="ko-KR" b="0" kern="0" spc="-150" dirty="0">
              <a:latin typeface="Trebuchet MS" panose="020B0603020202020204" pitchFamily="34" charset="0"/>
            </a:endParaRPr>
          </a:p>
          <a:p>
            <a:pPr>
              <a:buAutoNum type="arabicPeriod"/>
            </a:pPr>
            <a:r>
              <a:rPr lang="ko-KR" altLang="en-US" b="0" kern="0" spc="-150" dirty="0">
                <a:latin typeface="Trebuchet MS" panose="020B0603020202020204" pitchFamily="34" charset="0"/>
              </a:rPr>
              <a:t>공공데이터 유무</a:t>
            </a:r>
            <a:endParaRPr lang="en-US" altLang="ko-KR" b="0" kern="0" spc="-150" dirty="0">
              <a:latin typeface="Trebuchet MS" panose="020B0603020202020204" pitchFamily="34" charset="0"/>
            </a:endParaRPr>
          </a:p>
          <a:p>
            <a:pPr>
              <a:buAutoNum type="arabicPeriod"/>
            </a:pPr>
            <a:r>
              <a:rPr lang="ko-KR" altLang="en-US" b="0" kern="0" spc="-150" dirty="0">
                <a:latin typeface="Trebuchet MS" panose="020B0603020202020204" pitchFamily="34" charset="0"/>
              </a:rPr>
              <a:t>클라이언트가 최소한도 참여할 기능이 마련되었는가</a:t>
            </a:r>
            <a:r>
              <a:rPr lang="en-US" altLang="ko-KR" b="0" kern="0" spc="-150" dirty="0">
                <a:latin typeface="Trebuchet MS" panose="020B0603020202020204" pitchFamily="34" charset="0"/>
              </a:rPr>
              <a:t>?</a:t>
            </a:r>
          </a:p>
          <a:p>
            <a:pPr>
              <a:buAutoNum type="arabicPeriod"/>
            </a:pPr>
            <a:r>
              <a:rPr lang="ko-KR" altLang="en-US" b="0" kern="0" spc="-150" dirty="0">
                <a:latin typeface="Trebuchet MS" panose="020B0603020202020204" pitchFamily="34" charset="0"/>
              </a:rPr>
              <a:t>앞으로 확장성을 가지고 갈 수 있는가</a:t>
            </a:r>
            <a:r>
              <a:rPr lang="en-US" altLang="ko-KR" b="0" kern="0" spc="-150" dirty="0">
                <a:latin typeface="Trebuchet MS" panose="020B0603020202020204" pitchFamily="34" charset="0"/>
              </a:rPr>
              <a:t>? (</a:t>
            </a:r>
            <a:r>
              <a:rPr lang="ko-KR" altLang="en-US" b="0" kern="0" spc="-150" dirty="0">
                <a:latin typeface="Trebuchet MS" panose="020B0603020202020204" pitchFamily="34" charset="0"/>
              </a:rPr>
              <a:t>회원제도</a:t>
            </a:r>
            <a:r>
              <a:rPr lang="en-US" altLang="ko-KR" b="0" kern="0" spc="-150" dirty="0">
                <a:latin typeface="Trebuchet MS" panose="020B0603020202020204" pitchFamily="34" charset="0"/>
              </a:rPr>
              <a:t>)</a:t>
            </a:r>
          </a:p>
          <a:p>
            <a:pPr>
              <a:buAutoNum type="arabicPeriod"/>
            </a:pPr>
            <a:r>
              <a:rPr lang="ko-KR" altLang="en-US" b="0" kern="0" spc="-150" dirty="0">
                <a:latin typeface="Trebuchet MS" panose="020B0603020202020204" pitchFamily="34" charset="0"/>
              </a:rPr>
              <a:t>콘텐츠나 매력을 느낄 지점이 존재하는가</a:t>
            </a:r>
            <a:r>
              <a:rPr lang="en-US" altLang="ko-KR" b="0" kern="0" spc="-150" dirty="0">
                <a:latin typeface="Trebuchet MS" panose="020B0603020202020204" pitchFamily="34" charset="0"/>
              </a:rPr>
              <a:t>?</a:t>
            </a:r>
          </a:p>
          <a:p>
            <a:pPr algn="ctr">
              <a:buAutoNum type="arabicPeriod"/>
            </a:pPr>
            <a:endParaRPr lang="en-US" altLang="ko-KR" sz="1400" b="0" kern="0" spc="-150" dirty="0">
              <a:latin typeface="Trebuchet MS" panose="020B0603020202020204" pitchFamily="34" charset="0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825B40D0-E556-9436-9995-037CAC5C324F}"/>
              </a:ext>
            </a:extLst>
          </p:cNvPr>
          <p:cNvSpPr txBox="1">
            <a:spLocks/>
          </p:cNvSpPr>
          <p:nvPr/>
        </p:nvSpPr>
        <p:spPr>
          <a:xfrm>
            <a:off x="-84668" y="425469"/>
            <a:ext cx="2463800" cy="467783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pPr algn="ctr"/>
            <a:r>
              <a:rPr lang="ko-KR" altLang="en-US" b="0" kern="0" spc="-150">
                <a:latin typeface="Trebuchet MS" panose="020B0603020202020204" pitchFamily="34" charset="0"/>
              </a:rPr>
              <a:t>실제 사이트와 비교</a:t>
            </a:r>
            <a:endParaRPr lang="en-US" altLang="ko-KR" b="0" kern="0" spc="-150" dirty="0">
              <a:latin typeface="Trebuchet MS" panose="020B060302020202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0D1147-7745-2CCF-55C1-22F2F9CB9971}"/>
              </a:ext>
            </a:extLst>
          </p:cNvPr>
          <p:cNvGrpSpPr/>
          <p:nvPr/>
        </p:nvGrpSpPr>
        <p:grpSpPr>
          <a:xfrm>
            <a:off x="1204610" y="4283665"/>
            <a:ext cx="9837690" cy="2049896"/>
            <a:chOff x="876809" y="3973121"/>
            <a:chExt cx="9837690" cy="2049896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B6E25A4-D3A1-0853-0752-DC7954989E2D}"/>
                </a:ext>
              </a:extLst>
            </p:cNvPr>
            <p:cNvSpPr/>
            <p:nvPr/>
          </p:nvSpPr>
          <p:spPr>
            <a:xfrm>
              <a:off x="1756378" y="3973121"/>
              <a:ext cx="2345081" cy="2049896"/>
            </a:xfrm>
            <a:custGeom>
              <a:avLst/>
              <a:gdLst>
                <a:gd name="connsiteX0" fmla="*/ 0 w 2345081"/>
                <a:gd name="connsiteY0" fmla="*/ 307484 h 2049896"/>
                <a:gd name="connsiteX1" fmla="*/ 1320133 w 2345081"/>
                <a:gd name="connsiteY1" fmla="*/ 307484 h 2049896"/>
                <a:gd name="connsiteX2" fmla="*/ 1320133 w 2345081"/>
                <a:gd name="connsiteY2" fmla="*/ 0 h 2049896"/>
                <a:gd name="connsiteX3" fmla="*/ 2345081 w 2345081"/>
                <a:gd name="connsiteY3" fmla="*/ 1024948 h 2049896"/>
                <a:gd name="connsiteX4" fmla="*/ 1320133 w 2345081"/>
                <a:gd name="connsiteY4" fmla="*/ 2049896 h 2049896"/>
                <a:gd name="connsiteX5" fmla="*/ 1320133 w 2345081"/>
                <a:gd name="connsiteY5" fmla="*/ 1742412 h 2049896"/>
                <a:gd name="connsiteX6" fmla="*/ 0 w 2345081"/>
                <a:gd name="connsiteY6" fmla="*/ 1742412 h 2049896"/>
                <a:gd name="connsiteX7" fmla="*/ 0 w 2345081"/>
                <a:gd name="connsiteY7" fmla="*/ 307484 h 20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5081" h="2049896">
                  <a:moveTo>
                    <a:pt x="0" y="307484"/>
                  </a:moveTo>
                  <a:lnTo>
                    <a:pt x="1320133" y="307484"/>
                  </a:lnTo>
                  <a:lnTo>
                    <a:pt x="1320133" y="0"/>
                  </a:lnTo>
                  <a:lnTo>
                    <a:pt x="2345081" y="1024948"/>
                  </a:lnTo>
                  <a:lnTo>
                    <a:pt x="1320133" y="2049896"/>
                  </a:lnTo>
                  <a:lnTo>
                    <a:pt x="1320133" y="1742412"/>
                  </a:lnTo>
                  <a:lnTo>
                    <a:pt x="0" y="1742412"/>
                  </a:lnTo>
                  <a:lnTo>
                    <a:pt x="0" y="307484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4531" tIns="319549" rIns="639713" bIns="319549" numCol="1" spcCol="1270" anchor="ctr" anchorCtr="0">
              <a:noAutofit/>
            </a:bodyPr>
            <a:lstStyle/>
            <a:p>
              <a:pPr marL="171450" lvl="1" indent="-171450" algn="l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900" kern="1200"/>
            </a:p>
            <a:p>
              <a:pPr marL="171450" lvl="1" indent="-171450" algn="l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900" kern="1200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41546BB-F8E7-F7EC-E496-EB0E5674F9EE}"/>
                </a:ext>
              </a:extLst>
            </p:cNvPr>
            <p:cNvSpPr/>
            <p:nvPr/>
          </p:nvSpPr>
          <p:spPr>
            <a:xfrm>
              <a:off x="876809" y="4292498"/>
              <a:ext cx="1412611" cy="1412611"/>
            </a:xfrm>
            <a:custGeom>
              <a:avLst/>
              <a:gdLst>
                <a:gd name="connsiteX0" fmla="*/ 0 w 1172540"/>
                <a:gd name="connsiteY0" fmla="*/ 586270 h 1172540"/>
                <a:gd name="connsiteX1" fmla="*/ 586270 w 1172540"/>
                <a:gd name="connsiteY1" fmla="*/ 0 h 1172540"/>
                <a:gd name="connsiteX2" fmla="*/ 1172540 w 1172540"/>
                <a:gd name="connsiteY2" fmla="*/ 586270 h 1172540"/>
                <a:gd name="connsiteX3" fmla="*/ 586270 w 1172540"/>
                <a:gd name="connsiteY3" fmla="*/ 1172540 h 1172540"/>
                <a:gd name="connsiteX4" fmla="*/ 0 w 1172540"/>
                <a:gd name="connsiteY4" fmla="*/ 586270 h 11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540" h="1172540">
                  <a:moveTo>
                    <a:pt x="0" y="586270"/>
                  </a:moveTo>
                  <a:cubicBezTo>
                    <a:pt x="0" y="262482"/>
                    <a:pt x="262482" y="0"/>
                    <a:pt x="586270" y="0"/>
                  </a:cubicBezTo>
                  <a:cubicBezTo>
                    <a:pt x="910058" y="0"/>
                    <a:pt x="1172540" y="262482"/>
                    <a:pt x="1172540" y="586270"/>
                  </a:cubicBezTo>
                  <a:cubicBezTo>
                    <a:pt x="1172540" y="910058"/>
                    <a:pt x="910058" y="1172540"/>
                    <a:pt x="586270" y="1172540"/>
                  </a:cubicBezTo>
                  <a:cubicBezTo>
                    <a:pt x="262482" y="1172540"/>
                    <a:pt x="0" y="910058"/>
                    <a:pt x="0" y="586270"/>
                  </a:cubicBez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875" tIns="181875" rIns="181875" bIns="181875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/>
                <a:t>공공미술</a:t>
              </a:r>
              <a:endParaRPr lang="en-US" altLang="ko-KR" sz="1600" kern="1200" dirty="0"/>
            </a:p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/>
                <a:t>포털 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85F89D7-99B6-94F0-C3AB-E75B1E23F656}"/>
                </a:ext>
              </a:extLst>
            </p:cNvPr>
            <p:cNvSpPr/>
            <p:nvPr/>
          </p:nvSpPr>
          <p:spPr>
            <a:xfrm>
              <a:off x="5075837" y="3973121"/>
              <a:ext cx="2345081" cy="2049896"/>
            </a:xfrm>
            <a:custGeom>
              <a:avLst/>
              <a:gdLst>
                <a:gd name="connsiteX0" fmla="*/ 0 w 2345081"/>
                <a:gd name="connsiteY0" fmla="*/ 307484 h 2049896"/>
                <a:gd name="connsiteX1" fmla="*/ 1320133 w 2345081"/>
                <a:gd name="connsiteY1" fmla="*/ 307484 h 2049896"/>
                <a:gd name="connsiteX2" fmla="*/ 1320133 w 2345081"/>
                <a:gd name="connsiteY2" fmla="*/ 0 h 2049896"/>
                <a:gd name="connsiteX3" fmla="*/ 2345081 w 2345081"/>
                <a:gd name="connsiteY3" fmla="*/ 1024948 h 2049896"/>
                <a:gd name="connsiteX4" fmla="*/ 1320133 w 2345081"/>
                <a:gd name="connsiteY4" fmla="*/ 2049896 h 2049896"/>
                <a:gd name="connsiteX5" fmla="*/ 1320133 w 2345081"/>
                <a:gd name="connsiteY5" fmla="*/ 1742412 h 2049896"/>
                <a:gd name="connsiteX6" fmla="*/ 0 w 2345081"/>
                <a:gd name="connsiteY6" fmla="*/ 1742412 h 2049896"/>
                <a:gd name="connsiteX7" fmla="*/ 0 w 2345081"/>
                <a:gd name="connsiteY7" fmla="*/ 307484 h 20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5081" h="2049896">
                  <a:moveTo>
                    <a:pt x="0" y="307484"/>
                  </a:moveTo>
                  <a:lnTo>
                    <a:pt x="1320133" y="307484"/>
                  </a:lnTo>
                  <a:lnTo>
                    <a:pt x="1320133" y="0"/>
                  </a:lnTo>
                  <a:lnTo>
                    <a:pt x="2345081" y="1024948"/>
                  </a:lnTo>
                  <a:lnTo>
                    <a:pt x="1320133" y="2049896"/>
                  </a:lnTo>
                  <a:lnTo>
                    <a:pt x="1320133" y="1742412"/>
                  </a:lnTo>
                  <a:lnTo>
                    <a:pt x="0" y="1742412"/>
                  </a:lnTo>
                  <a:lnTo>
                    <a:pt x="0" y="307484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4531" tIns="319549" rIns="639713" bIns="319549" numCol="1" spcCol="1270" anchor="ctr" anchorCtr="0">
              <a:noAutofit/>
            </a:bodyPr>
            <a:lstStyle/>
            <a:p>
              <a:pPr marL="171450" lvl="1" indent="-171450" algn="l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900" kern="1200"/>
            </a:p>
            <a:p>
              <a:pPr marL="171450" lvl="1" indent="-171450" algn="l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900" kern="1200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C54FF65-2ADC-32EE-4287-4CBCF08D778F}"/>
                </a:ext>
              </a:extLst>
            </p:cNvPr>
            <p:cNvSpPr/>
            <p:nvPr/>
          </p:nvSpPr>
          <p:spPr>
            <a:xfrm>
              <a:off x="4196268" y="4292498"/>
              <a:ext cx="1412611" cy="1412611"/>
            </a:xfrm>
            <a:custGeom>
              <a:avLst/>
              <a:gdLst>
                <a:gd name="connsiteX0" fmla="*/ 0 w 1172540"/>
                <a:gd name="connsiteY0" fmla="*/ 586270 h 1172540"/>
                <a:gd name="connsiteX1" fmla="*/ 586270 w 1172540"/>
                <a:gd name="connsiteY1" fmla="*/ 0 h 1172540"/>
                <a:gd name="connsiteX2" fmla="*/ 1172540 w 1172540"/>
                <a:gd name="connsiteY2" fmla="*/ 586270 h 1172540"/>
                <a:gd name="connsiteX3" fmla="*/ 586270 w 1172540"/>
                <a:gd name="connsiteY3" fmla="*/ 1172540 h 1172540"/>
                <a:gd name="connsiteX4" fmla="*/ 0 w 1172540"/>
                <a:gd name="connsiteY4" fmla="*/ 586270 h 11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540" h="1172540">
                  <a:moveTo>
                    <a:pt x="0" y="586270"/>
                  </a:moveTo>
                  <a:cubicBezTo>
                    <a:pt x="0" y="262482"/>
                    <a:pt x="262482" y="0"/>
                    <a:pt x="586270" y="0"/>
                  </a:cubicBezTo>
                  <a:cubicBezTo>
                    <a:pt x="910058" y="0"/>
                    <a:pt x="1172540" y="262482"/>
                    <a:pt x="1172540" y="586270"/>
                  </a:cubicBezTo>
                  <a:cubicBezTo>
                    <a:pt x="1172540" y="910058"/>
                    <a:pt x="910058" y="1172540"/>
                    <a:pt x="586270" y="1172540"/>
                  </a:cubicBezTo>
                  <a:cubicBezTo>
                    <a:pt x="262482" y="1172540"/>
                    <a:pt x="0" y="910058"/>
                    <a:pt x="0" y="586270"/>
                  </a:cubicBez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875" tIns="181875" rIns="181875" bIns="181875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/>
                <a:t>구글</a:t>
              </a:r>
              <a:endParaRPr lang="en-US" altLang="ko-KR" sz="1600" kern="1200" dirty="0"/>
            </a:p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/>
                <a:t>갤러리</a:t>
              </a: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F0134F9-857B-5E4A-7E20-41A083DC9EDB}"/>
                </a:ext>
              </a:extLst>
            </p:cNvPr>
            <p:cNvSpPr/>
            <p:nvPr/>
          </p:nvSpPr>
          <p:spPr>
            <a:xfrm>
              <a:off x="8369418" y="3973121"/>
              <a:ext cx="2345081" cy="2049896"/>
            </a:xfrm>
            <a:custGeom>
              <a:avLst/>
              <a:gdLst>
                <a:gd name="connsiteX0" fmla="*/ 0 w 2345081"/>
                <a:gd name="connsiteY0" fmla="*/ 307484 h 2049896"/>
                <a:gd name="connsiteX1" fmla="*/ 1320133 w 2345081"/>
                <a:gd name="connsiteY1" fmla="*/ 307484 h 2049896"/>
                <a:gd name="connsiteX2" fmla="*/ 1320133 w 2345081"/>
                <a:gd name="connsiteY2" fmla="*/ 0 h 2049896"/>
                <a:gd name="connsiteX3" fmla="*/ 2345081 w 2345081"/>
                <a:gd name="connsiteY3" fmla="*/ 1024948 h 2049896"/>
                <a:gd name="connsiteX4" fmla="*/ 1320133 w 2345081"/>
                <a:gd name="connsiteY4" fmla="*/ 2049896 h 2049896"/>
                <a:gd name="connsiteX5" fmla="*/ 1320133 w 2345081"/>
                <a:gd name="connsiteY5" fmla="*/ 1742412 h 2049896"/>
                <a:gd name="connsiteX6" fmla="*/ 0 w 2345081"/>
                <a:gd name="connsiteY6" fmla="*/ 1742412 h 2049896"/>
                <a:gd name="connsiteX7" fmla="*/ 0 w 2345081"/>
                <a:gd name="connsiteY7" fmla="*/ 307484 h 20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5081" h="2049896">
                  <a:moveTo>
                    <a:pt x="0" y="307484"/>
                  </a:moveTo>
                  <a:lnTo>
                    <a:pt x="1320133" y="307484"/>
                  </a:lnTo>
                  <a:lnTo>
                    <a:pt x="1320133" y="0"/>
                  </a:lnTo>
                  <a:lnTo>
                    <a:pt x="2345081" y="1024948"/>
                  </a:lnTo>
                  <a:lnTo>
                    <a:pt x="1320133" y="2049896"/>
                  </a:lnTo>
                  <a:lnTo>
                    <a:pt x="1320133" y="1742412"/>
                  </a:lnTo>
                  <a:lnTo>
                    <a:pt x="0" y="1742412"/>
                  </a:lnTo>
                  <a:lnTo>
                    <a:pt x="0" y="307484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4531" tIns="319549" rIns="639713" bIns="319549" numCol="1" spcCol="1270" anchor="ctr" anchorCtr="0">
              <a:noAutofit/>
            </a:bodyPr>
            <a:lstStyle/>
            <a:p>
              <a:pPr marL="171450" lvl="1" indent="-171450" algn="l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900" kern="1200"/>
            </a:p>
            <a:p>
              <a:pPr marL="171450" lvl="1" indent="-171450" algn="l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900" kern="120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97F76AF-B412-0512-E448-D16ED9AF80A3}"/>
                </a:ext>
              </a:extLst>
            </p:cNvPr>
            <p:cNvSpPr/>
            <p:nvPr/>
          </p:nvSpPr>
          <p:spPr>
            <a:xfrm>
              <a:off x="7489849" y="4292498"/>
              <a:ext cx="1412611" cy="1412611"/>
            </a:xfrm>
            <a:custGeom>
              <a:avLst/>
              <a:gdLst>
                <a:gd name="connsiteX0" fmla="*/ 0 w 1172540"/>
                <a:gd name="connsiteY0" fmla="*/ 586270 h 1172540"/>
                <a:gd name="connsiteX1" fmla="*/ 586270 w 1172540"/>
                <a:gd name="connsiteY1" fmla="*/ 0 h 1172540"/>
                <a:gd name="connsiteX2" fmla="*/ 1172540 w 1172540"/>
                <a:gd name="connsiteY2" fmla="*/ 586270 h 1172540"/>
                <a:gd name="connsiteX3" fmla="*/ 586270 w 1172540"/>
                <a:gd name="connsiteY3" fmla="*/ 1172540 h 1172540"/>
                <a:gd name="connsiteX4" fmla="*/ 0 w 1172540"/>
                <a:gd name="connsiteY4" fmla="*/ 586270 h 11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540" h="1172540">
                  <a:moveTo>
                    <a:pt x="0" y="586270"/>
                  </a:moveTo>
                  <a:cubicBezTo>
                    <a:pt x="0" y="262482"/>
                    <a:pt x="262482" y="0"/>
                    <a:pt x="586270" y="0"/>
                  </a:cubicBezTo>
                  <a:cubicBezTo>
                    <a:pt x="910058" y="0"/>
                    <a:pt x="1172540" y="262482"/>
                    <a:pt x="1172540" y="586270"/>
                  </a:cubicBezTo>
                  <a:cubicBezTo>
                    <a:pt x="1172540" y="910058"/>
                    <a:pt x="910058" y="1172540"/>
                    <a:pt x="586270" y="1172540"/>
                  </a:cubicBezTo>
                  <a:cubicBezTo>
                    <a:pt x="262482" y="1172540"/>
                    <a:pt x="0" y="910058"/>
                    <a:pt x="0" y="586270"/>
                  </a:cubicBez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875" tIns="181875" rIns="181875" bIns="181875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/>
                <a:t>디자인</a:t>
              </a:r>
              <a:endParaRPr lang="en-US" altLang="ko-KR" sz="1600" kern="1200" dirty="0"/>
            </a:p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/>
                <a:t>서울</a:t>
              </a:r>
            </a:p>
          </p:txBody>
        </p:sp>
      </p:grp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AD35016-C79A-1D47-808C-7E6227998362}"/>
              </a:ext>
            </a:extLst>
          </p:cNvPr>
          <p:cNvSpPr/>
          <p:nvPr/>
        </p:nvSpPr>
        <p:spPr>
          <a:xfrm>
            <a:off x="5670430" y="3010619"/>
            <a:ext cx="678611" cy="1158681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latin typeface="+mn-ea"/>
              <a:ea typeface="+mn-ea"/>
              <a:sym typeface="Gill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2A71C-C036-ADEF-2069-984268227E86}"/>
              </a:ext>
            </a:extLst>
          </p:cNvPr>
          <p:cNvSpPr txBox="1"/>
          <p:nvPr/>
        </p:nvSpPr>
        <p:spPr>
          <a:xfrm>
            <a:off x="2980673" y="4729562"/>
            <a:ext cx="552091" cy="1170257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1BB0E1-8F0D-E7CB-ECC6-ACD5A5553893}"/>
              </a:ext>
            </a:extLst>
          </p:cNvPr>
          <p:cNvSpPr txBox="1"/>
          <p:nvPr/>
        </p:nvSpPr>
        <p:spPr>
          <a:xfrm>
            <a:off x="6147755" y="4729562"/>
            <a:ext cx="552091" cy="1170257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</a:p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797F8-B70F-348F-7BE3-C8D497585182}"/>
              </a:ext>
            </a:extLst>
          </p:cNvPr>
          <p:cNvSpPr txBox="1"/>
          <p:nvPr/>
        </p:nvSpPr>
        <p:spPr>
          <a:xfrm>
            <a:off x="9472591" y="4729562"/>
            <a:ext cx="552091" cy="1170257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</a:p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algn="l" latinLnBrk="0">
              <a:lnSpc>
                <a:spcPct val="14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305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19004E3-0E80-3DA7-B8D8-9497E2DF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40" y="1406523"/>
            <a:ext cx="4485287" cy="17260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29B32E-4111-AF07-78DF-66792442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41" y="2624378"/>
            <a:ext cx="4485287" cy="17260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073A58-6AEC-FFB6-5E00-831B2AE1C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939" y="3833952"/>
            <a:ext cx="4485287" cy="1734311"/>
          </a:xfrm>
          <a:prstGeom prst="rect">
            <a:avLst/>
          </a:prstGeom>
        </p:spPr>
      </p:pic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E5196795-671B-2FC2-C02F-6F4348706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69824"/>
              </p:ext>
            </p:extLst>
          </p:nvPr>
        </p:nvGraphicFramePr>
        <p:xfrm>
          <a:off x="7194430" y="638355"/>
          <a:ext cx="2915728" cy="5817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4597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79E331ED-2CC5-E714-AB81-1A5D7A465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444332"/>
              </p:ext>
            </p:extLst>
          </p:nvPr>
        </p:nvGraphicFramePr>
        <p:xfrm>
          <a:off x="5562944" y="1380061"/>
          <a:ext cx="7580702" cy="5068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AD11599A-1140-0616-F0B9-B9F6D157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597"/>
            <a:ext cx="5095450" cy="25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4B6CD728-2E29-7902-D9F7-FD35C0962FB7}"/>
              </a:ext>
            </a:extLst>
          </p:cNvPr>
          <p:cNvSpPr txBox="1">
            <a:spLocks/>
          </p:cNvSpPr>
          <p:nvPr/>
        </p:nvSpPr>
        <p:spPr>
          <a:xfrm>
            <a:off x="749633" y="775460"/>
            <a:ext cx="3596183" cy="717825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r>
              <a:rPr lang="ko-KR" altLang="en-US" sz="2800" b="0" kern="0" dirty="0">
                <a:latin typeface="Trebuchet MS" panose="020B0603020202020204" pitchFamily="34" charset="0"/>
              </a:rPr>
              <a:t>애자일 개발론</a:t>
            </a:r>
            <a:endParaRPr lang="en-US" altLang="ko-KR" sz="2800" b="0" kern="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64DA5-C7FC-870A-C0D5-7E25B6BF9F46}"/>
              </a:ext>
            </a:extLst>
          </p:cNvPr>
          <p:cNvSpPr txBox="1"/>
          <p:nvPr/>
        </p:nvSpPr>
        <p:spPr>
          <a:xfrm>
            <a:off x="945988" y="3908499"/>
            <a:ext cx="3596183" cy="2680029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40000"/>
              </a:lnSpc>
            </a:pPr>
            <a:r>
              <a:rPr lang="en-US" altLang="ko-KR" sz="1400" dirty="0">
                <a:latin typeface="Trebuchet MS" panose="020B0603020202020204" pitchFamily="34" charset="0"/>
                <a:ea typeface="맑은 고딕" panose="020B0503020000020004" pitchFamily="50" charset="-127"/>
              </a:rPr>
              <a:t>Agile:</a:t>
            </a:r>
          </a:p>
          <a:p>
            <a:pPr latinLnBrk="0">
              <a:lnSpc>
                <a:spcPct val="140000"/>
              </a:lnSpc>
            </a:pPr>
            <a:r>
              <a:rPr lang="ko-KR" altLang="en-US" sz="1400" b="0" dirty="0">
                <a:latin typeface="Trebuchet MS" panose="020B0603020202020204" pitchFamily="34" charset="0"/>
                <a:ea typeface="맑은 고딕" panose="020B0503020000020004" pitchFamily="50" charset="-127"/>
              </a:rPr>
              <a:t>프로젝트를 더 작은 반복 주기로 나누는</a:t>
            </a:r>
            <a:endParaRPr lang="en-US" altLang="ko-KR" sz="1400" b="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latinLnBrk="0">
              <a:lnSpc>
                <a:spcPct val="140000"/>
              </a:lnSpc>
            </a:pPr>
            <a:r>
              <a:rPr lang="ko-KR" altLang="en-US" sz="1400" b="0" dirty="0">
                <a:latin typeface="Trebuchet MS" panose="020B0603020202020204" pitchFamily="34" charset="0"/>
                <a:ea typeface="맑은 고딕" panose="020B0503020000020004" pitchFamily="50" charset="-127"/>
              </a:rPr>
              <a:t>소프트웨어 개발 방식</a:t>
            </a:r>
            <a:endParaRPr lang="en-US" altLang="ko-KR" sz="1400" b="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latinLnBrk="0">
              <a:lnSpc>
                <a:spcPct val="140000"/>
              </a:lnSpc>
            </a:pPr>
            <a:endParaRPr lang="en-US" altLang="ko-KR" sz="14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latinLnBrk="0">
              <a:lnSpc>
                <a:spcPct val="140000"/>
              </a:lnSpc>
            </a:pPr>
            <a:r>
              <a:rPr lang="en-US" altLang="ko-KR" sz="1400" dirty="0">
                <a:latin typeface="Trebuchet MS" panose="020B0603020202020204" pitchFamily="34" charset="0"/>
                <a:ea typeface="맑은 고딕" panose="020B0503020000020004" pitchFamily="50" charset="-127"/>
              </a:rPr>
              <a:t>Kanban:</a:t>
            </a:r>
          </a:p>
          <a:p>
            <a:pPr latinLnBrk="0">
              <a:lnSpc>
                <a:spcPct val="140000"/>
              </a:lnSpc>
            </a:pPr>
            <a:r>
              <a:rPr lang="ko-KR" altLang="en-US" sz="1400" b="0" dirty="0">
                <a:latin typeface="Trebuchet MS" panose="020B0603020202020204" pitchFamily="34" charset="0"/>
                <a:ea typeface="맑은 고딕" panose="020B0503020000020004" pitchFamily="50" charset="-127"/>
              </a:rPr>
              <a:t>적시개발</a:t>
            </a:r>
            <a:r>
              <a:rPr lang="en-US" altLang="ko-KR" sz="1400" b="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(JUST In Time)</a:t>
            </a:r>
            <a:r>
              <a:rPr lang="ko-KR" altLang="en-US" sz="1400" b="0" dirty="0">
                <a:latin typeface="Trebuchet MS" panose="020B0603020202020204" pitchFamily="34" charset="0"/>
                <a:ea typeface="맑은 고딕" panose="020B0503020000020004" pitchFamily="50" charset="-127"/>
              </a:rPr>
              <a:t>을 지원하는 방법론</a:t>
            </a:r>
            <a:endParaRPr lang="en-US" altLang="ko-KR" sz="1400" b="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latinLnBrk="0">
              <a:lnSpc>
                <a:spcPct val="140000"/>
              </a:lnSpc>
            </a:pPr>
            <a:endParaRPr lang="en-US" altLang="ko-KR" sz="14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pPr latinLnBrk="0">
              <a:lnSpc>
                <a:spcPct val="140000"/>
              </a:lnSpc>
            </a:pPr>
            <a:r>
              <a:rPr lang="en-US" altLang="ko-KR" sz="1400" dirty="0">
                <a:latin typeface="Trebuchet MS" panose="020B0603020202020204" pitchFamily="34" charset="0"/>
                <a:ea typeface="맑은 고딕" panose="020B0503020000020004" pitchFamily="50" charset="-127"/>
              </a:rPr>
              <a:t>JIRA:</a:t>
            </a:r>
          </a:p>
          <a:p>
            <a:pPr latinLnBrk="0">
              <a:lnSpc>
                <a:spcPct val="140000"/>
              </a:lnSpc>
            </a:pPr>
            <a:r>
              <a:rPr lang="ko-KR" altLang="en-US" sz="1400" b="0" dirty="0">
                <a:latin typeface="Trebuchet MS" panose="020B0603020202020204" pitchFamily="34" charset="0"/>
                <a:ea typeface="맑은 고딕" panose="020B0503020000020004" pitchFamily="50" charset="-127"/>
              </a:rPr>
              <a:t>프로젝트 관리를 가시화 해주는 소프트웨어</a:t>
            </a: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78B7E36-EB32-583F-2AA2-379F3EAB879D}"/>
              </a:ext>
            </a:extLst>
          </p:cNvPr>
          <p:cNvSpPr txBox="1">
            <a:spLocks/>
          </p:cNvSpPr>
          <p:nvPr/>
        </p:nvSpPr>
        <p:spPr>
          <a:xfrm>
            <a:off x="7864470" y="645933"/>
            <a:ext cx="2977649" cy="717825"/>
          </a:xfrm>
          <a:prstGeom prst="ellipse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5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Times New Roman"/>
                <a:ea typeface="+mn-ea"/>
              </a:defRPr>
            </a:lvl2pPr>
            <a:lvl3pPr marL="990600" indent="-76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/>
                <a:ea typeface="+mn-ea"/>
              </a:defRPr>
            </a:lvl3pPr>
            <a:lvl4pPr marL="1438275" indent="-238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4pPr>
            <a:lvl5pPr marL="1790700" indent="381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Times New Roman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/>
                <a:ea typeface="+mn-ea"/>
              </a:defRPr>
            </a:lvl9pPr>
          </a:lstStyle>
          <a:p>
            <a:r>
              <a:rPr lang="ko-KR" altLang="en-US" sz="2800" b="0" kern="0" dirty="0">
                <a:latin typeface="Trebuchet MS" panose="020B0603020202020204" pitchFamily="34" charset="0"/>
              </a:rPr>
              <a:t>사이클 반복</a:t>
            </a:r>
            <a:endParaRPr lang="en-US" altLang="ko-KR" sz="2800" b="0" kern="0" dirty="0">
              <a:latin typeface="Trebuchet MS" panose="020B0603020202020204" pitchFamily="34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A6B45F6-10E9-0BD4-6E0B-F81E6D6C25E7}"/>
              </a:ext>
            </a:extLst>
          </p:cNvPr>
          <p:cNvSpPr/>
          <p:nvPr/>
        </p:nvSpPr>
        <p:spPr>
          <a:xfrm>
            <a:off x="4664802" y="3258558"/>
            <a:ext cx="1595730" cy="827351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latin typeface="+mn-ea"/>
              <a:ea typeface="+mn-ea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1115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085B06-40B7-DB43-981F-FC9D7C14C782}"/>
              </a:ext>
            </a:extLst>
          </p:cNvPr>
          <p:cNvSpPr/>
          <p:nvPr/>
        </p:nvSpPr>
        <p:spPr>
          <a:xfrm>
            <a:off x="4875362" y="897147"/>
            <a:ext cx="2441275" cy="6901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Street Gallery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44A308-2CA6-C5CD-406B-7528B9DF121D}"/>
              </a:ext>
            </a:extLst>
          </p:cNvPr>
          <p:cNvSpPr/>
          <p:nvPr/>
        </p:nvSpPr>
        <p:spPr>
          <a:xfrm>
            <a:off x="282161" y="2222737"/>
            <a:ext cx="1508903" cy="61535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main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C0930F-03C1-0FA9-382E-BBA91A41B4ED}"/>
              </a:ext>
            </a:extLst>
          </p:cNvPr>
          <p:cNvSpPr/>
          <p:nvPr/>
        </p:nvSpPr>
        <p:spPr>
          <a:xfrm>
            <a:off x="1968623" y="2216986"/>
            <a:ext cx="1508903" cy="61535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list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작품 목록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E3EAAF-B054-BE63-E6FA-BBC258ADB194}"/>
              </a:ext>
            </a:extLst>
          </p:cNvPr>
          <p:cNvSpPr/>
          <p:nvPr/>
        </p:nvSpPr>
        <p:spPr>
          <a:xfrm>
            <a:off x="3655085" y="2216985"/>
            <a:ext cx="1508903" cy="61535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quiz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퀴즈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AE6B0D-5EC1-3439-E126-EE2F79171834}"/>
              </a:ext>
            </a:extLst>
          </p:cNvPr>
          <p:cNvSpPr/>
          <p:nvPr/>
        </p:nvSpPr>
        <p:spPr>
          <a:xfrm>
            <a:off x="5341547" y="2216984"/>
            <a:ext cx="1508903" cy="61535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patch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패치노트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C46BD2-5721-304E-5EF1-EC94D53A54F7}"/>
              </a:ext>
            </a:extLst>
          </p:cNvPr>
          <p:cNvSpPr/>
          <p:nvPr/>
        </p:nvSpPr>
        <p:spPr>
          <a:xfrm>
            <a:off x="7028010" y="2222738"/>
            <a:ext cx="1508900" cy="60672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login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로그인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495DDE-6B95-68AE-ABB6-30ACA3F2A266}"/>
              </a:ext>
            </a:extLst>
          </p:cNvPr>
          <p:cNvSpPr/>
          <p:nvPr/>
        </p:nvSpPr>
        <p:spPr>
          <a:xfrm>
            <a:off x="8714471" y="2222738"/>
            <a:ext cx="1508903" cy="60672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signup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회원가입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E19DD4-1A03-F3B7-EC71-B8AC61FB2B05}"/>
              </a:ext>
            </a:extLst>
          </p:cNvPr>
          <p:cNvSpPr/>
          <p:nvPr/>
        </p:nvSpPr>
        <p:spPr>
          <a:xfrm>
            <a:off x="10400933" y="2222738"/>
            <a:ext cx="1508903" cy="60672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setting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마이페이지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B3572D-C719-65B1-93CA-400B41158542}"/>
              </a:ext>
            </a:extLst>
          </p:cNvPr>
          <p:cNvSpPr/>
          <p:nvPr/>
        </p:nvSpPr>
        <p:spPr>
          <a:xfrm>
            <a:off x="606910" y="3324046"/>
            <a:ext cx="1508903" cy="61535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around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주변작품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Top3)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719362-BF32-90C5-2274-1D8113EEDCE4}"/>
              </a:ext>
            </a:extLst>
          </p:cNvPr>
          <p:cNvSpPr/>
          <p:nvPr/>
        </p:nvSpPr>
        <p:spPr>
          <a:xfrm>
            <a:off x="4321467" y="3364292"/>
            <a:ext cx="1508903" cy="61535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quizresult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퀴즈결과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CF80FB-0BFB-0617-FF32-F76CD22212AA}"/>
              </a:ext>
            </a:extLst>
          </p:cNvPr>
          <p:cNvSpPr/>
          <p:nvPr/>
        </p:nvSpPr>
        <p:spPr>
          <a:xfrm>
            <a:off x="975858" y="4425355"/>
            <a:ext cx="1460203" cy="61535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detail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상세페이지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9EE61EE-4A23-62AD-5EF4-9DD9ACCFE203}"/>
              </a:ext>
            </a:extLst>
          </p:cNvPr>
          <p:cNvCxnSpPr>
            <a:stCxn id="2" idx="2"/>
          </p:cNvCxnSpPr>
          <p:nvPr/>
        </p:nvCxnSpPr>
        <p:spPr>
          <a:xfrm flipH="1">
            <a:off x="6095998" y="1587260"/>
            <a:ext cx="2" cy="405442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D88350-D83C-CB65-0FF6-DFBC1B0C7DC0}"/>
              </a:ext>
            </a:extLst>
          </p:cNvPr>
          <p:cNvCxnSpPr/>
          <p:nvPr/>
        </p:nvCxnSpPr>
        <p:spPr>
          <a:xfrm flipH="1">
            <a:off x="1036612" y="1992702"/>
            <a:ext cx="5059386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31F0301-36C8-7E56-5316-3F3B52F046C9}"/>
              </a:ext>
            </a:extLst>
          </p:cNvPr>
          <p:cNvCxnSpPr/>
          <p:nvPr/>
        </p:nvCxnSpPr>
        <p:spPr>
          <a:xfrm>
            <a:off x="6096000" y="1992702"/>
            <a:ext cx="5059384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E2EC72-D5DF-9FF6-8674-6AB0CBCF4D02}"/>
              </a:ext>
            </a:extLst>
          </p:cNvPr>
          <p:cNvCxnSpPr>
            <a:endCxn id="3" idx="0"/>
          </p:cNvCxnSpPr>
          <p:nvPr/>
        </p:nvCxnSpPr>
        <p:spPr>
          <a:xfrm>
            <a:off x="1036612" y="1992702"/>
            <a:ext cx="1" cy="230035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7197F4E-03C0-2D7B-EBA2-6D947BC4899B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723074" y="1992702"/>
            <a:ext cx="1" cy="224284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A37D9E7-7FE4-0ED4-F0B6-50F3847EF981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4409535" y="1992702"/>
            <a:ext cx="2" cy="224283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09D0769-7E5D-CC74-819D-A1DAD6EF2044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6095999" y="1992702"/>
            <a:ext cx="1" cy="224282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8E98F79-16A0-B24B-0DC6-DE9C1AC78EA5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7782460" y="1992702"/>
            <a:ext cx="0" cy="230036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D1FA22C-FD86-9243-9C67-F30FF591B62C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9468921" y="1992702"/>
            <a:ext cx="2" cy="230036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4938D35-9A30-156D-9159-81ACEA0C6B8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1155385" y="1992702"/>
            <a:ext cx="0" cy="230036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F92FB0B-40E2-DF65-7DCD-7F7FBFCE3D1D}"/>
              </a:ext>
            </a:extLst>
          </p:cNvPr>
          <p:cNvCxnSpPr>
            <a:stCxn id="3" idx="3"/>
            <a:endCxn id="17" idx="1"/>
          </p:cNvCxnSpPr>
          <p:nvPr/>
        </p:nvCxnSpPr>
        <p:spPr>
          <a:xfrm flipV="1">
            <a:off x="1791064" y="2524662"/>
            <a:ext cx="177559" cy="5751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612492-AA3D-7149-12D1-EFBA1168C7A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3477526" y="2524661"/>
            <a:ext cx="177559" cy="1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F76AD27-78E4-3AB2-B370-9378BBD5745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5163988" y="2524660"/>
            <a:ext cx="177559" cy="1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071197B-4050-A78C-71A5-3D8A1E943D2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850450" y="2524660"/>
            <a:ext cx="177560" cy="1441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93C24E1-4901-7535-F125-E0F52C9A76C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8536910" y="2526101"/>
            <a:ext cx="177561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45A681D-A401-4547-2288-E4EA50B2BC80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10223374" y="2526101"/>
            <a:ext cx="177559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2E17663-8F3B-0DF6-EAD5-6D2F988F7DA4}"/>
              </a:ext>
            </a:extLst>
          </p:cNvPr>
          <p:cNvCxnSpPr>
            <a:cxnSpLocks/>
          </p:cNvCxnSpPr>
          <p:nvPr/>
        </p:nvCxnSpPr>
        <p:spPr>
          <a:xfrm>
            <a:off x="366988" y="2838088"/>
            <a:ext cx="0" cy="793634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2D785A2-62BA-F3BE-D451-15EBD13B2937}"/>
              </a:ext>
            </a:extLst>
          </p:cNvPr>
          <p:cNvCxnSpPr>
            <a:cxnSpLocks/>
          </p:cNvCxnSpPr>
          <p:nvPr/>
        </p:nvCxnSpPr>
        <p:spPr>
          <a:xfrm>
            <a:off x="366987" y="3631722"/>
            <a:ext cx="228236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D2355E8-7603-9A82-CF7F-6FF6A9D33DC2}"/>
              </a:ext>
            </a:extLst>
          </p:cNvPr>
          <p:cNvCxnSpPr>
            <a:cxnSpLocks/>
          </p:cNvCxnSpPr>
          <p:nvPr/>
        </p:nvCxnSpPr>
        <p:spPr>
          <a:xfrm>
            <a:off x="747623" y="3939397"/>
            <a:ext cx="0" cy="793634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D808D4B-8F5B-D3CB-E26B-7228A1D077BE}"/>
              </a:ext>
            </a:extLst>
          </p:cNvPr>
          <p:cNvCxnSpPr>
            <a:cxnSpLocks/>
          </p:cNvCxnSpPr>
          <p:nvPr/>
        </p:nvCxnSpPr>
        <p:spPr>
          <a:xfrm>
            <a:off x="747622" y="4733031"/>
            <a:ext cx="228236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1685AB70-8AC5-CC1A-66D5-1167A29685C3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2436061" y="4733031"/>
            <a:ext cx="772965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A42D7B0-C2B3-2989-604D-BADAEC43FD78}"/>
              </a:ext>
            </a:extLst>
          </p:cNvPr>
          <p:cNvCxnSpPr>
            <a:cxnSpLocks/>
          </p:cNvCxnSpPr>
          <p:nvPr/>
        </p:nvCxnSpPr>
        <p:spPr>
          <a:xfrm>
            <a:off x="4079221" y="2829463"/>
            <a:ext cx="0" cy="793634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65FEB15A-22F9-FC68-4819-4F02ADF96447}"/>
              </a:ext>
            </a:extLst>
          </p:cNvPr>
          <p:cNvCxnSpPr>
            <a:cxnSpLocks/>
          </p:cNvCxnSpPr>
          <p:nvPr/>
        </p:nvCxnSpPr>
        <p:spPr>
          <a:xfrm>
            <a:off x="4079220" y="3623097"/>
            <a:ext cx="228236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A6CD303-7115-DD88-33E9-BF515AB89F9F}"/>
              </a:ext>
            </a:extLst>
          </p:cNvPr>
          <p:cNvSpPr/>
          <p:nvPr/>
        </p:nvSpPr>
        <p:spPr>
          <a:xfrm>
            <a:off x="2431929" y="3324046"/>
            <a:ext cx="1508903" cy="61535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Search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</a:br>
            <a:r>
              <a:rPr lang="ko-KR" altLang="en-US" sz="16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작품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검색</a:t>
            </a: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680EC73-B906-4AD7-7DD9-061F351D7027}"/>
              </a:ext>
            </a:extLst>
          </p:cNvPr>
          <p:cNvCxnSpPr>
            <a:cxnSpLocks/>
          </p:cNvCxnSpPr>
          <p:nvPr/>
        </p:nvCxnSpPr>
        <p:spPr>
          <a:xfrm>
            <a:off x="2192007" y="2838088"/>
            <a:ext cx="0" cy="793634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50EDA22-5585-38DF-0C42-7EE977510AFD}"/>
              </a:ext>
            </a:extLst>
          </p:cNvPr>
          <p:cNvCxnSpPr>
            <a:cxnSpLocks/>
          </p:cNvCxnSpPr>
          <p:nvPr/>
        </p:nvCxnSpPr>
        <p:spPr>
          <a:xfrm>
            <a:off x="2192006" y="3631722"/>
            <a:ext cx="228236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8C1BD534-6648-EE1A-7110-499DCF072B73}"/>
              </a:ext>
            </a:extLst>
          </p:cNvPr>
          <p:cNvCxnSpPr>
            <a:cxnSpLocks/>
            <a:stCxn id="140" idx="2"/>
          </p:cNvCxnSpPr>
          <p:nvPr/>
        </p:nvCxnSpPr>
        <p:spPr>
          <a:xfrm flipH="1">
            <a:off x="3181512" y="3939397"/>
            <a:ext cx="4869" cy="793634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28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SG-front-main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https://streetgall.net/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영상 배경 및 대표 작품사진 슬라이드</a:t>
            </a:r>
            <a:br>
              <a:rPr lang="en-US" altLang="ko-KR" dirty="0"/>
            </a:br>
            <a:r>
              <a:rPr lang="en-US" altLang="ko-KR" dirty="0"/>
              <a:t>(swipe.js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자동으로 현재 위치 가져오는 기능</a:t>
            </a:r>
            <a:br>
              <a:rPr lang="en-US" altLang="ko-KR" dirty="0"/>
            </a:br>
            <a:r>
              <a:rPr lang="en-US" altLang="ko-KR" dirty="0"/>
              <a:t>(Geolocation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Daum</a:t>
            </a:r>
            <a:r>
              <a:rPr lang="en-US" altLang="ko-KR" dirty="0"/>
              <a:t> API</a:t>
            </a:r>
            <a:r>
              <a:rPr lang="ko-KR" altLang="en-US" dirty="0"/>
              <a:t>를 통한 주소 입력기능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입력한 주소를 통해 만들어 놓은 검색</a:t>
            </a:r>
            <a:r>
              <a:rPr lang="en-US" altLang="ko-KR" dirty="0"/>
              <a:t>API </a:t>
            </a:r>
            <a:r>
              <a:rPr lang="ko-KR" altLang="en-US" dirty="0"/>
              <a:t>호출하고</a:t>
            </a:r>
            <a:br>
              <a:rPr lang="en-US" altLang="ko-KR" dirty="0"/>
            </a:br>
            <a:r>
              <a:rPr lang="ko-KR" altLang="en-US" dirty="0"/>
              <a:t>주소를 만들어 둔 </a:t>
            </a:r>
            <a:r>
              <a:rPr lang="en-US" altLang="ko-KR" dirty="0"/>
              <a:t>API</a:t>
            </a:r>
            <a:r>
              <a:rPr lang="ko-KR" altLang="en-US" dirty="0"/>
              <a:t>로 지번주소를 넘겨줌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사이트의 기능과 목적과 팀을 소개함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소개가 끝날 시 다른 페이지로 이동을 유도함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 검색 시 로딩화면 구현함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8BE176-5FF1-33BF-9857-3B3ECCC26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" r="21319"/>
          <a:stretch/>
        </p:blipFill>
        <p:spPr>
          <a:xfrm>
            <a:off x="4822166" y="509683"/>
            <a:ext cx="4711301" cy="31824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6A6778-3B88-1126-0FCF-151DE3A0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" y="509683"/>
            <a:ext cx="6462464" cy="36482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EEBEAC-49D9-D7A7-CD7D-E6EE0A1EA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56" y="3692106"/>
            <a:ext cx="5341611" cy="28553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CD192E-0DC3-1C47-0FED-322E7B5A5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8" y="3692105"/>
            <a:ext cx="5075248" cy="29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1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around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SG-front-main-01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https://streetgall.net/around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Main</a:t>
            </a:r>
            <a:r>
              <a:rPr lang="ko-KR" altLang="en-US" dirty="0"/>
              <a:t>을 통해서 넘어온 지번주소를 </a:t>
            </a:r>
            <a:r>
              <a:rPr lang="en-US" altLang="ko-KR" dirty="0"/>
              <a:t>Geocoding</a:t>
            </a:r>
            <a:r>
              <a:rPr lang="ko-KR" altLang="en-US" dirty="0"/>
              <a:t>을 통해 위도와 경도를 추출함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Firebase</a:t>
            </a:r>
            <a:r>
              <a:rPr lang="ko-KR" altLang="en-US" dirty="0"/>
              <a:t>에 미리 공공데이터를 통해 넣어 놓았던 약 </a:t>
            </a:r>
            <a:r>
              <a:rPr lang="en-US" altLang="ko-KR" dirty="0"/>
              <a:t>3</a:t>
            </a:r>
            <a:r>
              <a:rPr lang="ko-KR" altLang="en-US" dirty="0"/>
              <a:t>백 개의 데이터의 주소를 가져와 각각 </a:t>
            </a:r>
            <a:br>
              <a:rPr lang="en-US" altLang="ko-KR" dirty="0"/>
            </a:br>
            <a:r>
              <a:rPr lang="ko-KR" altLang="en-US" dirty="0"/>
              <a:t>위도</a:t>
            </a:r>
            <a:r>
              <a:rPr lang="en-US" altLang="ko-KR" dirty="0"/>
              <a:t>, </a:t>
            </a:r>
            <a:r>
              <a:rPr lang="ko-KR" altLang="en-US" dirty="0"/>
              <a:t>경도 변환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Haversine </a:t>
            </a:r>
            <a:r>
              <a:rPr lang="ko-KR" altLang="en-US" dirty="0"/>
              <a:t>공식을 통해 계산 한 거리를 보여줌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Detail </a:t>
            </a:r>
            <a:r>
              <a:rPr lang="ko-KR" altLang="en-US" dirty="0"/>
              <a:t>페이지를 누르면 세부페이지 </a:t>
            </a:r>
            <a:r>
              <a:rPr lang="en-US" altLang="ko-KR" dirty="0"/>
              <a:t>API</a:t>
            </a:r>
            <a:r>
              <a:rPr lang="ko-KR" altLang="en-US" dirty="0"/>
              <a:t>로 </a:t>
            </a:r>
            <a:br>
              <a:rPr lang="en-US" altLang="ko-KR" dirty="0"/>
            </a:br>
            <a:r>
              <a:rPr lang="ko-KR" altLang="en-US" dirty="0"/>
              <a:t>작품명을 전달함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로딩 할 때 속도를 빠르게 하기 위해서</a:t>
            </a:r>
            <a:br>
              <a:rPr lang="en-US" altLang="ko-KR" dirty="0"/>
            </a:br>
            <a:r>
              <a:rPr lang="ko-KR" altLang="en-US" dirty="0"/>
              <a:t>마지막 검색 주소는 세션에 저장함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A16D80-6BBA-0213-5278-9F291FB56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75" y="520802"/>
            <a:ext cx="6886436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83412"/>
      </p:ext>
    </p:extLst>
  </p:cSld>
  <p:clrMapOvr>
    <a:masterClrMapping/>
  </p:clrMapOvr>
</p:sld>
</file>

<file path=ppt/theme/theme1.xml><?xml version="1.0" encoding="utf-8"?>
<a:theme xmlns:a="http://schemas.openxmlformats.org/drawingml/2006/main" name="1_표지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 algn="ctr">
          <a:solidFill>
            <a:schemeClr val="bg1">
              <a:lumMod val="65000"/>
            </a:schemeClr>
          </a:solidFill>
          <a:miter/>
        </a:ln>
        <a:effectLst>
          <a:outerShdw dist="25400" dir="2700000" algn="ctr" rotWithShape="0">
            <a:schemeClr val="bg1">
              <a:lumMod val="65000"/>
            </a:schemeClr>
          </a:outerShdw>
        </a:effectLst>
      </a:spPr>
      <a:bodyPr lIns="36000" tIns="46800" rIns="36000" bIns="46800" anchor="ctr"/>
      <a:lstStyle>
        <a:defPPr fontAlgn="auto" latinLnBrk="0">
          <a:spcBef>
            <a:spcPts val="0"/>
          </a:spcBef>
          <a:spcAft>
            <a:spcPts val="0"/>
          </a:spcAft>
          <a:defRPr sz="1200" kern="0">
            <a:solidFill>
              <a:sysClr val="windowText" lastClr="000000"/>
            </a:solidFill>
            <a:latin typeface="맑은 고딕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</a:ln>
        <a:effectLst/>
      </a:spPr>
      <a:bodyPr/>
      <a:lstStyle/>
    </a:lnDef>
    <a:txDef>
      <a:spPr>
        <a:noFill/>
        <a:ln w="9525" algn="ctr">
          <a:noFill/>
          <a:miter/>
        </a:ln>
        <a:effectLst/>
      </a:spPr>
      <a:bodyPr>
        <a:spAutoFit/>
      </a:bodyPr>
      <a:lstStyle>
        <a:defPPr latinLnBrk="0">
          <a:lnSpc>
            <a:spcPct val="140000"/>
          </a:lnSpc>
          <a:spcBef>
            <a:spcPct val="0"/>
          </a:spcBef>
          <a:buFont typeface="Verdana"/>
          <a:buNone/>
          <a:defRPr sz="1100" dirty="0">
            <a:solidFill>
              <a:schemeClr val="tx1"/>
            </a:solidFill>
            <a:ea typeface="돋움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내지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bg1">
              <a:lumMod val="85000"/>
            </a:schemeClr>
          </a:solidFill>
          <a:miter/>
        </a:ln>
        <a:effectLst/>
      </a:spPr>
      <a:bodyPr lIns="0" tIns="0" rIns="0" bIns="0" rtlCol="0" anchor="ctr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0" sz="8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latin typeface="+mn-ea"/>
            <a:ea typeface="+mn-ea"/>
            <a:sym typeface="Gill Sans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</a:ln>
        <a:effectLst/>
      </a:spPr>
      <a:bodyPr/>
      <a:lstStyle/>
    </a:lnDef>
    <a:txDef>
      <a:spPr>
        <a:noFill/>
        <a:ln w="9525" algn="ctr">
          <a:noFill/>
          <a:miter/>
        </a:ln>
        <a:effectLst/>
      </a:spPr>
      <a:bodyPr wrap="none" lIns="0" tIns="0" rIns="0" bIns="0" rtlCol="0">
        <a:spAutoFit/>
      </a:bodyPr>
      <a:lstStyle>
        <a:defPPr algn="l" latinLnBrk="0">
          <a:lnSpc>
            <a:spcPct val="140000"/>
          </a:lnSpc>
          <a:defRPr b="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내지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800" b="0" spc="-100" dirty="0" err="1" smtClean="0">
            <a:latin typeface="+mn-ea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31807</TotalTime>
  <Words>1202</Words>
  <Application>Microsoft Office PowerPoint</Application>
  <PresentationFormat>와이드스크린</PresentationFormat>
  <Paragraphs>232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mn-ea</vt:lpstr>
      <vt:lpstr>Optima</vt:lpstr>
      <vt:lpstr>나눔스퀘어</vt:lpstr>
      <vt:lpstr>맑은 고딕</vt:lpstr>
      <vt:lpstr>Arial</vt:lpstr>
      <vt:lpstr>Times New Roman</vt:lpstr>
      <vt:lpstr>Trebuchet MS</vt:lpstr>
      <vt:lpstr>Wingdings</vt:lpstr>
      <vt:lpstr>1_표지</vt:lpstr>
      <vt:lpstr>2_내지1</vt:lpstr>
      <vt:lpstr>3_내지2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</vt:lpstr>
      <vt:lpstr>around</vt:lpstr>
      <vt:lpstr>detail</vt:lpstr>
      <vt:lpstr>list</vt:lpstr>
      <vt:lpstr>search</vt:lpstr>
      <vt:lpstr>quiz</vt:lpstr>
      <vt:lpstr>quizresult</vt:lpstr>
      <vt:lpstr>patch</vt:lpstr>
      <vt:lpstr>login</vt:lpstr>
      <vt:lpstr>signup</vt:lpstr>
      <vt:lpstr>setting</vt:lpstr>
      <vt:lpstr>PowerPoint 프레젠테이션</vt:lpstr>
      <vt:lpstr>PowerPoint 프레젠테이션</vt:lpstr>
      <vt:lpstr>PowerPoint 프레젠테이션</vt:lpstr>
    </vt:vector>
  </TitlesOfParts>
  <Manager>YTJ</Manager>
  <Company>SAC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subject>작성 표준 양식</dc:subject>
  <dc:creator>mano</dc:creator>
  <cp:lastModifiedBy>서 재오</cp:lastModifiedBy>
  <cp:revision>23272</cp:revision>
  <cp:lastPrinted>2021-04-20T06:28:29Z</cp:lastPrinted>
  <dcterms:created xsi:type="dcterms:W3CDTF">2000-07-20T05:38:02Z</dcterms:created>
  <dcterms:modified xsi:type="dcterms:W3CDTF">2023-05-30T10:24:09Z</dcterms:modified>
</cp:coreProperties>
</file>